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handoutMasterIdLst>
    <p:handoutMasterId r:id="rId21"/>
  </p:handoutMasterIdLst>
  <p:sldIdLst>
    <p:sldId id="283" r:id="rId2"/>
    <p:sldId id="318" r:id="rId3"/>
    <p:sldId id="339" r:id="rId4"/>
    <p:sldId id="287" r:id="rId5"/>
    <p:sldId id="319" r:id="rId6"/>
    <p:sldId id="323" r:id="rId7"/>
    <p:sldId id="324" r:id="rId8"/>
    <p:sldId id="325" r:id="rId9"/>
    <p:sldId id="326" r:id="rId10"/>
    <p:sldId id="328" r:id="rId11"/>
    <p:sldId id="327" r:id="rId12"/>
    <p:sldId id="329" r:id="rId13"/>
    <p:sldId id="337" r:id="rId14"/>
    <p:sldId id="338" r:id="rId15"/>
    <p:sldId id="330" r:id="rId16"/>
    <p:sldId id="295" r:id="rId17"/>
    <p:sldId id="296" r:id="rId18"/>
    <p:sldId id="317" r:id="rId19"/>
  </p:sldIdLst>
  <p:sldSz cx="9144000" cy="6858000" type="screen4x3"/>
  <p:notesSz cx="7099300" cy="1022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CC"/>
    <a:srgbClr val="00CC99"/>
    <a:srgbClr val="00CCFF"/>
    <a:srgbClr val="99FFCC"/>
    <a:srgbClr val="FFFFCC"/>
    <a:srgbClr val="99CC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02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5C190A-0C4B-47E0-A4C6-ADFB41A98DC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3A24688-20B9-43F0-B834-66DC6C1C92B4}">
      <dgm:prSet phldrT="[Text]"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Pungutan</a:t>
          </a:r>
          <a:r>
            <a:rPr lang="en-US" sz="2400" dirty="0" smtClean="0">
              <a:solidFill>
                <a:schemeClr val="tx1"/>
              </a:solidFill>
            </a:rPr>
            <a:t> Negara</a:t>
          </a:r>
          <a:endParaRPr lang="en-US" sz="2400" dirty="0">
            <a:solidFill>
              <a:schemeClr val="tx1"/>
            </a:solidFill>
          </a:endParaRPr>
        </a:p>
      </dgm:t>
    </dgm:pt>
    <dgm:pt modelId="{6E21119F-E10C-4376-952C-F602B65FF79F}" type="parTrans" cxnId="{321D31A4-CD0E-4BC0-BC81-2D77BBBDA531}">
      <dgm:prSet/>
      <dgm:spPr/>
      <dgm:t>
        <a:bodyPr/>
        <a:lstStyle/>
        <a:p>
          <a:endParaRPr lang="en-US"/>
        </a:p>
      </dgm:t>
    </dgm:pt>
    <dgm:pt modelId="{481EDB19-9341-4A61-9F52-75B80D5F24D3}" type="sibTrans" cxnId="{321D31A4-CD0E-4BC0-BC81-2D77BBBDA531}">
      <dgm:prSet/>
      <dgm:spPr/>
      <dgm:t>
        <a:bodyPr/>
        <a:lstStyle/>
        <a:p>
          <a:endParaRPr lang="en-US"/>
        </a:p>
      </dgm:t>
    </dgm:pt>
    <dgm:pt modelId="{8D0DD615-E360-409C-80F9-5E0BDBAFAB3E}">
      <dgm:prSet phldrT="[Text]" custT="1"/>
      <dgm:spPr/>
      <dgm:t>
        <a:bodyPr/>
        <a:lstStyle/>
        <a:p>
          <a:r>
            <a:rPr lang="en-US" sz="2000" dirty="0" err="1" smtClean="0"/>
            <a:t>Pajak</a:t>
          </a:r>
          <a:endParaRPr lang="en-US" sz="2000" dirty="0"/>
        </a:p>
      </dgm:t>
    </dgm:pt>
    <dgm:pt modelId="{83646061-97AC-4607-B2DE-BC783FD3B77B}" type="parTrans" cxnId="{B179553C-0E2D-453B-8CF1-A67BCE3ACB2C}">
      <dgm:prSet/>
      <dgm:spPr/>
      <dgm:t>
        <a:bodyPr/>
        <a:lstStyle/>
        <a:p>
          <a:endParaRPr lang="en-US"/>
        </a:p>
      </dgm:t>
    </dgm:pt>
    <dgm:pt modelId="{77695A42-A3E9-46D4-8591-768834E85EDB}" type="sibTrans" cxnId="{B179553C-0E2D-453B-8CF1-A67BCE3ACB2C}">
      <dgm:prSet/>
      <dgm:spPr/>
      <dgm:t>
        <a:bodyPr/>
        <a:lstStyle/>
        <a:p>
          <a:endParaRPr lang="en-US"/>
        </a:p>
      </dgm:t>
    </dgm:pt>
    <dgm:pt modelId="{F8F06B23-F8D7-4B8A-909C-73CCF6D459E0}">
      <dgm:prSet phldrT="[Text]" custT="1"/>
      <dgm:spPr/>
      <dgm:t>
        <a:bodyPr/>
        <a:lstStyle/>
        <a:p>
          <a:r>
            <a:rPr lang="en-US" sz="2000" dirty="0" smtClean="0"/>
            <a:t>Non </a:t>
          </a:r>
          <a:r>
            <a:rPr lang="en-US" sz="2000" dirty="0" err="1" smtClean="0"/>
            <a:t>Pajak</a:t>
          </a:r>
          <a:endParaRPr lang="en-US" sz="2000" dirty="0"/>
        </a:p>
      </dgm:t>
    </dgm:pt>
    <dgm:pt modelId="{DD7AE5B9-656E-4AD8-840D-FB1A385AE97C}" type="parTrans" cxnId="{99B5DD35-91FD-44E6-A381-8E3B43F056FF}">
      <dgm:prSet/>
      <dgm:spPr/>
      <dgm:t>
        <a:bodyPr/>
        <a:lstStyle/>
        <a:p>
          <a:endParaRPr lang="en-US"/>
        </a:p>
      </dgm:t>
    </dgm:pt>
    <dgm:pt modelId="{FF3A9C86-E103-4D2C-BE10-0E6BA03FCC31}" type="sibTrans" cxnId="{99B5DD35-91FD-44E6-A381-8E3B43F056FF}">
      <dgm:prSet/>
      <dgm:spPr/>
      <dgm:t>
        <a:bodyPr/>
        <a:lstStyle/>
        <a:p>
          <a:endParaRPr lang="en-US"/>
        </a:p>
      </dgm:t>
    </dgm:pt>
    <dgm:pt modelId="{2B63B03C-A34B-4FE1-9497-6FBD4A7C3F53}">
      <dgm:prSet phldrT="[Text]"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Perikatan</a:t>
          </a:r>
          <a:endParaRPr lang="en-US" sz="2400" dirty="0">
            <a:solidFill>
              <a:schemeClr val="tx1"/>
            </a:solidFill>
          </a:endParaRPr>
        </a:p>
      </dgm:t>
    </dgm:pt>
    <dgm:pt modelId="{5551659B-C37D-4A12-9428-B6ACEB92BE0E}" type="parTrans" cxnId="{4DF52B26-F4F2-46C5-8CA4-5A56F460973E}">
      <dgm:prSet/>
      <dgm:spPr/>
      <dgm:t>
        <a:bodyPr/>
        <a:lstStyle/>
        <a:p>
          <a:endParaRPr lang="en-US"/>
        </a:p>
      </dgm:t>
    </dgm:pt>
    <dgm:pt modelId="{3A18B4DF-F76C-406C-9FC7-C5A907417777}" type="sibTrans" cxnId="{4DF52B26-F4F2-46C5-8CA4-5A56F460973E}">
      <dgm:prSet/>
      <dgm:spPr/>
      <dgm:t>
        <a:bodyPr/>
        <a:lstStyle/>
        <a:p>
          <a:endParaRPr lang="en-US"/>
        </a:p>
      </dgm:t>
    </dgm:pt>
    <dgm:pt modelId="{7102D3E3-C9B9-477E-917B-EC931A04CC14}">
      <dgm:prSet phldrT="[Text]" custT="1"/>
      <dgm:spPr/>
      <dgm:t>
        <a:bodyPr/>
        <a:lstStyle/>
        <a:p>
          <a:r>
            <a:rPr lang="en-US" sz="2000" dirty="0" err="1" smtClean="0"/>
            <a:t>Pemberian</a:t>
          </a:r>
          <a:r>
            <a:rPr lang="en-US" sz="2000" dirty="0" smtClean="0"/>
            <a:t> </a:t>
          </a:r>
          <a:r>
            <a:rPr lang="en-US" sz="2000" dirty="0" err="1" smtClean="0"/>
            <a:t>pinjaman</a:t>
          </a:r>
          <a:endParaRPr lang="en-US" sz="2000" dirty="0"/>
        </a:p>
      </dgm:t>
    </dgm:pt>
    <dgm:pt modelId="{36E1BA61-CE66-4326-9F64-F7F7C1EE6AD5}" type="parTrans" cxnId="{3E85BBFA-59EC-4CC7-A184-3C85755526DF}">
      <dgm:prSet/>
      <dgm:spPr/>
      <dgm:t>
        <a:bodyPr/>
        <a:lstStyle/>
        <a:p>
          <a:endParaRPr lang="en-US"/>
        </a:p>
      </dgm:t>
    </dgm:pt>
    <dgm:pt modelId="{5FB096A1-FF4A-4CE0-BECA-D74DC7F39BEE}" type="sibTrans" cxnId="{3E85BBFA-59EC-4CC7-A184-3C85755526DF}">
      <dgm:prSet/>
      <dgm:spPr/>
      <dgm:t>
        <a:bodyPr/>
        <a:lstStyle/>
        <a:p>
          <a:endParaRPr lang="en-US"/>
        </a:p>
      </dgm:t>
    </dgm:pt>
    <dgm:pt modelId="{2299216C-F2A9-4A63-9D35-FC4F4AC897CC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TGR/TP</a:t>
          </a:r>
          <a:endParaRPr lang="en-US" sz="2400" dirty="0">
            <a:solidFill>
              <a:schemeClr val="tx1"/>
            </a:solidFill>
          </a:endParaRPr>
        </a:p>
      </dgm:t>
    </dgm:pt>
    <dgm:pt modelId="{CB2B558B-F92B-4E3C-AD31-5BDDA9848C79}" type="parTrans" cxnId="{A0D0F01B-A214-408A-A0CC-8D398EE9E948}">
      <dgm:prSet/>
      <dgm:spPr/>
      <dgm:t>
        <a:bodyPr/>
        <a:lstStyle/>
        <a:p>
          <a:endParaRPr lang="en-US"/>
        </a:p>
      </dgm:t>
    </dgm:pt>
    <dgm:pt modelId="{48BB804C-5857-456F-91EE-978505880331}" type="sibTrans" cxnId="{A0D0F01B-A214-408A-A0CC-8D398EE9E948}">
      <dgm:prSet/>
      <dgm:spPr/>
      <dgm:t>
        <a:bodyPr/>
        <a:lstStyle/>
        <a:p>
          <a:endParaRPr lang="en-US"/>
        </a:p>
      </dgm:t>
    </dgm:pt>
    <dgm:pt modelId="{2E143B84-C012-47A9-BB3A-B00456241615}">
      <dgm:prSet phldrT="[Text]" custT="1"/>
      <dgm:spPr/>
      <dgm:t>
        <a:bodyPr/>
        <a:lstStyle/>
        <a:p>
          <a:r>
            <a:rPr lang="en-US" sz="2000" dirty="0" err="1" smtClean="0"/>
            <a:t>Tuntutan</a:t>
          </a:r>
          <a:r>
            <a:rPr lang="en-US" sz="2000" dirty="0" smtClean="0"/>
            <a:t> </a:t>
          </a:r>
          <a:r>
            <a:rPr lang="en-US" sz="2000" dirty="0" err="1" smtClean="0"/>
            <a:t>Ganti</a:t>
          </a:r>
          <a:r>
            <a:rPr lang="en-US" sz="2000" dirty="0" smtClean="0"/>
            <a:t> </a:t>
          </a:r>
          <a:r>
            <a:rPr lang="en-US" sz="2000" dirty="0" err="1" smtClean="0"/>
            <a:t>Rugi</a:t>
          </a:r>
          <a:endParaRPr lang="en-US" sz="2000" dirty="0"/>
        </a:p>
      </dgm:t>
    </dgm:pt>
    <dgm:pt modelId="{55850347-11D7-4FC4-8169-956C52D0DA15}" type="parTrans" cxnId="{4552DE52-FD0C-49F8-A579-1CC2210AD77B}">
      <dgm:prSet/>
      <dgm:spPr/>
      <dgm:t>
        <a:bodyPr/>
        <a:lstStyle/>
        <a:p>
          <a:endParaRPr lang="en-US"/>
        </a:p>
      </dgm:t>
    </dgm:pt>
    <dgm:pt modelId="{E44850D5-7E8F-456B-9051-663BA8D33156}" type="sibTrans" cxnId="{4552DE52-FD0C-49F8-A579-1CC2210AD77B}">
      <dgm:prSet/>
      <dgm:spPr/>
      <dgm:t>
        <a:bodyPr/>
        <a:lstStyle/>
        <a:p>
          <a:endParaRPr lang="en-US"/>
        </a:p>
      </dgm:t>
    </dgm:pt>
    <dgm:pt modelId="{9ECE1304-A980-4FBA-AA39-CF4A62740D77}">
      <dgm:prSet phldrT="[Text]" custT="1"/>
      <dgm:spPr/>
      <dgm:t>
        <a:bodyPr/>
        <a:lstStyle/>
        <a:p>
          <a:r>
            <a:rPr lang="en-US" sz="2000" dirty="0" err="1" smtClean="0"/>
            <a:t>Tuntutan</a:t>
          </a:r>
          <a:r>
            <a:rPr lang="en-US" sz="2000" dirty="0" smtClean="0"/>
            <a:t> </a:t>
          </a:r>
          <a:r>
            <a:rPr lang="en-US" sz="2000" dirty="0" err="1" smtClean="0"/>
            <a:t>Perbendaharaan</a:t>
          </a:r>
          <a:endParaRPr lang="en-US" sz="2000" dirty="0"/>
        </a:p>
      </dgm:t>
    </dgm:pt>
    <dgm:pt modelId="{6A81B272-0C9C-42FE-8168-48C65BAB2F58}" type="parTrans" cxnId="{ADCC788B-6CC4-4797-A54E-203997CD13AD}">
      <dgm:prSet/>
      <dgm:spPr/>
      <dgm:t>
        <a:bodyPr/>
        <a:lstStyle/>
        <a:p>
          <a:endParaRPr lang="en-US"/>
        </a:p>
      </dgm:t>
    </dgm:pt>
    <dgm:pt modelId="{D78BDF6F-03ED-426E-A9C7-96FBE268CC35}" type="sibTrans" cxnId="{ADCC788B-6CC4-4797-A54E-203997CD13AD}">
      <dgm:prSet/>
      <dgm:spPr/>
      <dgm:t>
        <a:bodyPr/>
        <a:lstStyle/>
        <a:p>
          <a:endParaRPr lang="en-US"/>
        </a:p>
      </dgm:t>
    </dgm:pt>
    <dgm:pt modelId="{0A5205CD-B61B-45B0-8A33-AA4F31FE79A1}">
      <dgm:prSet phldrT="[Text]" custT="1"/>
      <dgm:spPr/>
      <dgm:t>
        <a:bodyPr/>
        <a:lstStyle/>
        <a:p>
          <a:r>
            <a:rPr lang="en-US" sz="2000" dirty="0" err="1" smtClean="0"/>
            <a:t>Jual</a:t>
          </a:r>
          <a:r>
            <a:rPr lang="en-US" sz="2000" dirty="0" smtClean="0"/>
            <a:t> </a:t>
          </a:r>
          <a:r>
            <a:rPr lang="en-US" sz="2000" dirty="0" err="1" smtClean="0"/>
            <a:t>beli</a:t>
          </a:r>
          <a:endParaRPr lang="en-US" sz="2000" dirty="0"/>
        </a:p>
      </dgm:t>
    </dgm:pt>
    <dgm:pt modelId="{783B2638-6E54-4B0D-9D7D-595D703FC901}" type="parTrans" cxnId="{91795C20-ECE8-4156-9FFB-3768A9CE0BE5}">
      <dgm:prSet/>
      <dgm:spPr/>
      <dgm:t>
        <a:bodyPr/>
        <a:lstStyle/>
        <a:p>
          <a:endParaRPr lang="en-US"/>
        </a:p>
      </dgm:t>
    </dgm:pt>
    <dgm:pt modelId="{62BAF03D-CA0B-4FD3-AEAF-3F5A9CFA8295}" type="sibTrans" cxnId="{91795C20-ECE8-4156-9FFB-3768A9CE0BE5}">
      <dgm:prSet/>
      <dgm:spPr/>
      <dgm:t>
        <a:bodyPr/>
        <a:lstStyle/>
        <a:p>
          <a:endParaRPr lang="en-US"/>
        </a:p>
      </dgm:t>
    </dgm:pt>
    <dgm:pt modelId="{2868B11E-0BC4-45AF-BB9A-D13FAB9C2939}">
      <dgm:prSet phldrT="[Text]" custT="1"/>
      <dgm:spPr/>
      <dgm:t>
        <a:bodyPr/>
        <a:lstStyle/>
        <a:p>
          <a:r>
            <a:rPr lang="en-US" sz="2000" dirty="0" err="1" smtClean="0"/>
            <a:t>Kemitraan</a:t>
          </a:r>
          <a:endParaRPr lang="en-US" sz="2000" dirty="0"/>
        </a:p>
      </dgm:t>
    </dgm:pt>
    <dgm:pt modelId="{1052BCB4-9C4A-4CD3-A59F-AB5FA1CB009E}" type="parTrans" cxnId="{B085A620-B8A8-4CC4-8D7E-0BC9DC7A53AC}">
      <dgm:prSet/>
      <dgm:spPr/>
      <dgm:t>
        <a:bodyPr/>
        <a:lstStyle/>
        <a:p>
          <a:endParaRPr lang="en-US"/>
        </a:p>
      </dgm:t>
    </dgm:pt>
    <dgm:pt modelId="{0C169329-B8E0-42B7-B84C-3124A968DF04}" type="sibTrans" cxnId="{B085A620-B8A8-4CC4-8D7E-0BC9DC7A53AC}">
      <dgm:prSet/>
      <dgm:spPr/>
      <dgm:t>
        <a:bodyPr/>
        <a:lstStyle/>
        <a:p>
          <a:endParaRPr lang="en-US"/>
        </a:p>
      </dgm:t>
    </dgm:pt>
    <dgm:pt modelId="{52497385-ED70-4333-8A7B-398AECA5ABC5}">
      <dgm:prSet phldrT="[Text]" custT="1"/>
      <dgm:spPr/>
      <dgm:t>
        <a:bodyPr/>
        <a:lstStyle/>
        <a:p>
          <a:r>
            <a:rPr lang="en-US" sz="2000" dirty="0" err="1" smtClean="0"/>
            <a:t>Imbalan</a:t>
          </a:r>
          <a:r>
            <a:rPr lang="en-US" sz="2000" dirty="0" smtClean="0"/>
            <a:t> </a:t>
          </a:r>
          <a:r>
            <a:rPr lang="en-US" sz="2000" dirty="0" err="1" smtClean="0"/>
            <a:t>Fasilitas</a:t>
          </a:r>
          <a:r>
            <a:rPr lang="en-US" sz="2000" dirty="0" smtClean="0"/>
            <a:t>/</a:t>
          </a:r>
          <a:r>
            <a:rPr lang="en-US" sz="2000" dirty="0" err="1" smtClean="0"/>
            <a:t>Jasa</a:t>
          </a:r>
          <a:endParaRPr lang="en-US" sz="2000" dirty="0"/>
        </a:p>
      </dgm:t>
    </dgm:pt>
    <dgm:pt modelId="{07453767-F725-4342-B1BE-3DC5E73C6323}" type="parTrans" cxnId="{247E8C91-18A0-49AE-9C39-5938035EBF46}">
      <dgm:prSet/>
      <dgm:spPr/>
      <dgm:t>
        <a:bodyPr/>
        <a:lstStyle/>
        <a:p>
          <a:endParaRPr lang="en-US"/>
        </a:p>
      </dgm:t>
    </dgm:pt>
    <dgm:pt modelId="{BD0999B0-68DB-4F9E-9E71-198FBECDAF1C}" type="sibTrans" cxnId="{247E8C91-18A0-49AE-9C39-5938035EBF46}">
      <dgm:prSet/>
      <dgm:spPr/>
      <dgm:t>
        <a:bodyPr/>
        <a:lstStyle/>
        <a:p>
          <a:endParaRPr lang="en-US"/>
        </a:p>
      </dgm:t>
    </dgm:pt>
    <dgm:pt modelId="{BD7F6103-193F-4E0A-8B12-DAF6F0F3E762}" type="pres">
      <dgm:prSet presAssocID="{A65C190A-0C4B-47E0-A4C6-ADFB41A98D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119717-F17D-4A9A-89C1-C3BAAD3EC90A}" type="pres">
      <dgm:prSet presAssocID="{03A24688-20B9-43F0-B834-66DC6C1C92B4}" presName="linNode" presStyleCnt="0"/>
      <dgm:spPr/>
    </dgm:pt>
    <dgm:pt modelId="{4D91DC50-781F-4232-B770-463230784140}" type="pres">
      <dgm:prSet presAssocID="{03A24688-20B9-43F0-B834-66DC6C1C92B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742B5-B7A1-4F9F-A0C3-DCC575677FF0}" type="pres">
      <dgm:prSet presAssocID="{03A24688-20B9-43F0-B834-66DC6C1C92B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445FE-C1A2-4219-8DDB-1CFF7D13833E}" type="pres">
      <dgm:prSet presAssocID="{481EDB19-9341-4A61-9F52-75B80D5F24D3}" presName="sp" presStyleCnt="0"/>
      <dgm:spPr/>
    </dgm:pt>
    <dgm:pt modelId="{B630826D-3E45-4563-82CF-1B4A7FB4398D}" type="pres">
      <dgm:prSet presAssocID="{2B63B03C-A34B-4FE1-9497-6FBD4A7C3F53}" presName="linNode" presStyleCnt="0"/>
      <dgm:spPr/>
    </dgm:pt>
    <dgm:pt modelId="{F861FBFE-7B1D-49A2-B860-28166415BBF0}" type="pres">
      <dgm:prSet presAssocID="{2B63B03C-A34B-4FE1-9497-6FBD4A7C3F5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DAE4B6-BB69-43B0-926E-CDCFA36A519D}" type="pres">
      <dgm:prSet presAssocID="{2B63B03C-A34B-4FE1-9497-6FBD4A7C3F53}" presName="descendantText" presStyleLbl="alignAccFollowNode1" presStyleIdx="1" presStyleCnt="3" custScaleY="1264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2FF048-2F1E-4DEE-88FF-48EC50938B09}" type="pres">
      <dgm:prSet presAssocID="{3A18B4DF-F76C-406C-9FC7-C5A907417777}" presName="sp" presStyleCnt="0"/>
      <dgm:spPr/>
    </dgm:pt>
    <dgm:pt modelId="{CF515F5B-10D3-45C8-BC14-06420FF99B19}" type="pres">
      <dgm:prSet presAssocID="{2299216C-F2A9-4A63-9D35-FC4F4AC897CC}" presName="linNode" presStyleCnt="0"/>
      <dgm:spPr/>
    </dgm:pt>
    <dgm:pt modelId="{3FB1F9C2-3B6D-4BB6-A578-F19CCDE2401C}" type="pres">
      <dgm:prSet presAssocID="{2299216C-F2A9-4A63-9D35-FC4F4AC897C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470D82-9B6E-4BE5-B245-D3422E73B00B}" type="pres">
      <dgm:prSet presAssocID="{2299216C-F2A9-4A63-9D35-FC4F4AC897C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D0F01B-A214-408A-A0CC-8D398EE9E948}" srcId="{A65C190A-0C4B-47E0-A4C6-ADFB41A98DC9}" destId="{2299216C-F2A9-4A63-9D35-FC4F4AC897CC}" srcOrd="2" destOrd="0" parTransId="{CB2B558B-F92B-4E3C-AD31-5BDDA9848C79}" sibTransId="{48BB804C-5857-456F-91EE-978505880331}"/>
    <dgm:cxn modelId="{C0CC32DC-27D1-470D-9549-C311E450FE83}" type="presOf" srcId="{0A5205CD-B61B-45B0-8A33-AA4F31FE79A1}" destId="{9CDAE4B6-BB69-43B0-926E-CDCFA36A519D}" srcOrd="0" destOrd="1" presId="urn:microsoft.com/office/officeart/2005/8/layout/vList5"/>
    <dgm:cxn modelId="{5E660009-335D-4109-8ADE-587376C8CDD6}" type="presOf" srcId="{52497385-ED70-4333-8A7B-398AECA5ABC5}" destId="{9CDAE4B6-BB69-43B0-926E-CDCFA36A519D}" srcOrd="0" destOrd="3" presId="urn:microsoft.com/office/officeart/2005/8/layout/vList5"/>
    <dgm:cxn modelId="{C9FE30B7-5A3B-4AB8-B62D-A4DA84352A16}" type="presOf" srcId="{03A24688-20B9-43F0-B834-66DC6C1C92B4}" destId="{4D91DC50-781F-4232-B770-463230784140}" srcOrd="0" destOrd="0" presId="urn:microsoft.com/office/officeart/2005/8/layout/vList5"/>
    <dgm:cxn modelId="{99B5DD35-91FD-44E6-A381-8E3B43F056FF}" srcId="{03A24688-20B9-43F0-B834-66DC6C1C92B4}" destId="{F8F06B23-F8D7-4B8A-909C-73CCF6D459E0}" srcOrd="1" destOrd="0" parTransId="{DD7AE5B9-656E-4AD8-840D-FB1A385AE97C}" sibTransId="{FF3A9C86-E103-4D2C-BE10-0E6BA03FCC31}"/>
    <dgm:cxn modelId="{4DF52B26-F4F2-46C5-8CA4-5A56F460973E}" srcId="{A65C190A-0C4B-47E0-A4C6-ADFB41A98DC9}" destId="{2B63B03C-A34B-4FE1-9497-6FBD4A7C3F53}" srcOrd="1" destOrd="0" parTransId="{5551659B-C37D-4A12-9428-B6ACEB92BE0E}" sibTransId="{3A18B4DF-F76C-406C-9FC7-C5A907417777}"/>
    <dgm:cxn modelId="{4552DE52-FD0C-49F8-A579-1CC2210AD77B}" srcId="{2299216C-F2A9-4A63-9D35-FC4F4AC897CC}" destId="{2E143B84-C012-47A9-BB3A-B00456241615}" srcOrd="0" destOrd="0" parTransId="{55850347-11D7-4FC4-8169-956C52D0DA15}" sibTransId="{E44850D5-7E8F-456B-9051-663BA8D33156}"/>
    <dgm:cxn modelId="{CB216348-A598-47C3-99EA-3783FAF56783}" type="presOf" srcId="{2E143B84-C012-47A9-BB3A-B00456241615}" destId="{65470D82-9B6E-4BE5-B245-D3422E73B00B}" srcOrd="0" destOrd="0" presId="urn:microsoft.com/office/officeart/2005/8/layout/vList5"/>
    <dgm:cxn modelId="{88A0E367-E49F-43CA-8063-7810AF9E6C5F}" type="presOf" srcId="{9ECE1304-A980-4FBA-AA39-CF4A62740D77}" destId="{65470D82-9B6E-4BE5-B245-D3422E73B00B}" srcOrd="0" destOrd="1" presId="urn:microsoft.com/office/officeart/2005/8/layout/vList5"/>
    <dgm:cxn modelId="{ADCC788B-6CC4-4797-A54E-203997CD13AD}" srcId="{2299216C-F2A9-4A63-9D35-FC4F4AC897CC}" destId="{9ECE1304-A980-4FBA-AA39-CF4A62740D77}" srcOrd="1" destOrd="0" parTransId="{6A81B272-0C9C-42FE-8168-48C65BAB2F58}" sibTransId="{D78BDF6F-03ED-426E-A9C7-96FBE268CC35}"/>
    <dgm:cxn modelId="{DFA74DAC-FDE0-4009-B912-4589D054B51E}" type="presOf" srcId="{F8F06B23-F8D7-4B8A-909C-73CCF6D459E0}" destId="{4D9742B5-B7A1-4F9F-A0C3-DCC575677FF0}" srcOrd="0" destOrd="1" presId="urn:microsoft.com/office/officeart/2005/8/layout/vList5"/>
    <dgm:cxn modelId="{5F0676DB-C43A-449F-834C-629AE40AE525}" type="presOf" srcId="{2B63B03C-A34B-4FE1-9497-6FBD4A7C3F53}" destId="{F861FBFE-7B1D-49A2-B860-28166415BBF0}" srcOrd="0" destOrd="0" presId="urn:microsoft.com/office/officeart/2005/8/layout/vList5"/>
    <dgm:cxn modelId="{B74B0046-74C1-42B0-8AC4-B8F9B8AE2801}" type="presOf" srcId="{A65C190A-0C4B-47E0-A4C6-ADFB41A98DC9}" destId="{BD7F6103-193F-4E0A-8B12-DAF6F0F3E762}" srcOrd="0" destOrd="0" presId="urn:microsoft.com/office/officeart/2005/8/layout/vList5"/>
    <dgm:cxn modelId="{26C672EF-342C-4D88-AC48-6EA3CC0370A4}" type="presOf" srcId="{7102D3E3-C9B9-477E-917B-EC931A04CC14}" destId="{9CDAE4B6-BB69-43B0-926E-CDCFA36A519D}" srcOrd="0" destOrd="0" presId="urn:microsoft.com/office/officeart/2005/8/layout/vList5"/>
    <dgm:cxn modelId="{B085A620-B8A8-4CC4-8D7E-0BC9DC7A53AC}" srcId="{2B63B03C-A34B-4FE1-9497-6FBD4A7C3F53}" destId="{2868B11E-0BC4-45AF-BB9A-D13FAB9C2939}" srcOrd="2" destOrd="0" parTransId="{1052BCB4-9C4A-4CD3-A59F-AB5FA1CB009E}" sibTransId="{0C169329-B8E0-42B7-B84C-3124A968DF04}"/>
    <dgm:cxn modelId="{604068BE-6330-45DD-A923-51F161470612}" type="presOf" srcId="{2868B11E-0BC4-45AF-BB9A-D13FAB9C2939}" destId="{9CDAE4B6-BB69-43B0-926E-CDCFA36A519D}" srcOrd="0" destOrd="2" presId="urn:microsoft.com/office/officeart/2005/8/layout/vList5"/>
    <dgm:cxn modelId="{91795C20-ECE8-4156-9FFB-3768A9CE0BE5}" srcId="{2B63B03C-A34B-4FE1-9497-6FBD4A7C3F53}" destId="{0A5205CD-B61B-45B0-8A33-AA4F31FE79A1}" srcOrd="1" destOrd="0" parTransId="{783B2638-6E54-4B0D-9D7D-595D703FC901}" sibTransId="{62BAF03D-CA0B-4FD3-AEAF-3F5A9CFA8295}"/>
    <dgm:cxn modelId="{B179553C-0E2D-453B-8CF1-A67BCE3ACB2C}" srcId="{03A24688-20B9-43F0-B834-66DC6C1C92B4}" destId="{8D0DD615-E360-409C-80F9-5E0BDBAFAB3E}" srcOrd="0" destOrd="0" parTransId="{83646061-97AC-4607-B2DE-BC783FD3B77B}" sibTransId="{77695A42-A3E9-46D4-8591-768834E85EDB}"/>
    <dgm:cxn modelId="{1BC89FC6-9CC6-499F-A6C6-6B9A845A2B5D}" type="presOf" srcId="{8D0DD615-E360-409C-80F9-5E0BDBAFAB3E}" destId="{4D9742B5-B7A1-4F9F-A0C3-DCC575677FF0}" srcOrd="0" destOrd="0" presId="urn:microsoft.com/office/officeart/2005/8/layout/vList5"/>
    <dgm:cxn modelId="{B951378D-9569-4E5D-86A9-E21883B1234B}" type="presOf" srcId="{2299216C-F2A9-4A63-9D35-FC4F4AC897CC}" destId="{3FB1F9C2-3B6D-4BB6-A578-F19CCDE2401C}" srcOrd="0" destOrd="0" presId="urn:microsoft.com/office/officeart/2005/8/layout/vList5"/>
    <dgm:cxn modelId="{247E8C91-18A0-49AE-9C39-5938035EBF46}" srcId="{2B63B03C-A34B-4FE1-9497-6FBD4A7C3F53}" destId="{52497385-ED70-4333-8A7B-398AECA5ABC5}" srcOrd="3" destOrd="0" parTransId="{07453767-F725-4342-B1BE-3DC5E73C6323}" sibTransId="{BD0999B0-68DB-4F9E-9E71-198FBECDAF1C}"/>
    <dgm:cxn modelId="{321D31A4-CD0E-4BC0-BC81-2D77BBBDA531}" srcId="{A65C190A-0C4B-47E0-A4C6-ADFB41A98DC9}" destId="{03A24688-20B9-43F0-B834-66DC6C1C92B4}" srcOrd="0" destOrd="0" parTransId="{6E21119F-E10C-4376-952C-F602B65FF79F}" sibTransId="{481EDB19-9341-4A61-9F52-75B80D5F24D3}"/>
    <dgm:cxn modelId="{3E85BBFA-59EC-4CC7-A184-3C85755526DF}" srcId="{2B63B03C-A34B-4FE1-9497-6FBD4A7C3F53}" destId="{7102D3E3-C9B9-477E-917B-EC931A04CC14}" srcOrd="0" destOrd="0" parTransId="{36E1BA61-CE66-4326-9F64-F7F7C1EE6AD5}" sibTransId="{5FB096A1-FF4A-4CE0-BECA-D74DC7F39BEE}"/>
    <dgm:cxn modelId="{42D1B95C-EC5C-45C1-8E27-5ED0D7D61A66}" type="presParOf" srcId="{BD7F6103-193F-4E0A-8B12-DAF6F0F3E762}" destId="{1D119717-F17D-4A9A-89C1-C3BAAD3EC90A}" srcOrd="0" destOrd="0" presId="urn:microsoft.com/office/officeart/2005/8/layout/vList5"/>
    <dgm:cxn modelId="{A72DFB99-CBBE-472C-B8A6-EABE6A335E22}" type="presParOf" srcId="{1D119717-F17D-4A9A-89C1-C3BAAD3EC90A}" destId="{4D91DC50-781F-4232-B770-463230784140}" srcOrd="0" destOrd="0" presId="urn:microsoft.com/office/officeart/2005/8/layout/vList5"/>
    <dgm:cxn modelId="{2FA516C8-E339-49FA-8928-FA4585C03783}" type="presParOf" srcId="{1D119717-F17D-4A9A-89C1-C3BAAD3EC90A}" destId="{4D9742B5-B7A1-4F9F-A0C3-DCC575677FF0}" srcOrd="1" destOrd="0" presId="urn:microsoft.com/office/officeart/2005/8/layout/vList5"/>
    <dgm:cxn modelId="{7FD2C13F-C89C-43D5-AB30-225ABC9F3AF4}" type="presParOf" srcId="{BD7F6103-193F-4E0A-8B12-DAF6F0F3E762}" destId="{022445FE-C1A2-4219-8DDB-1CFF7D13833E}" srcOrd="1" destOrd="0" presId="urn:microsoft.com/office/officeart/2005/8/layout/vList5"/>
    <dgm:cxn modelId="{9A364006-7971-4853-AC8A-34F0E33D6FA4}" type="presParOf" srcId="{BD7F6103-193F-4E0A-8B12-DAF6F0F3E762}" destId="{B630826D-3E45-4563-82CF-1B4A7FB4398D}" srcOrd="2" destOrd="0" presId="urn:microsoft.com/office/officeart/2005/8/layout/vList5"/>
    <dgm:cxn modelId="{3EB53553-C9A7-4173-AA1F-F7C9A756F791}" type="presParOf" srcId="{B630826D-3E45-4563-82CF-1B4A7FB4398D}" destId="{F861FBFE-7B1D-49A2-B860-28166415BBF0}" srcOrd="0" destOrd="0" presId="urn:microsoft.com/office/officeart/2005/8/layout/vList5"/>
    <dgm:cxn modelId="{AE8368F8-895D-4E96-84E1-D8F49DB6455A}" type="presParOf" srcId="{B630826D-3E45-4563-82CF-1B4A7FB4398D}" destId="{9CDAE4B6-BB69-43B0-926E-CDCFA36A519D}" srcOrd="1" destOrd="0" presId="urn:microsoft.com/office/officeart/2005/8/layout/vList5"/>
    <dgm:cxn modelId="{653B9A8A-CB07-48F5-A81F-C5486C070277}" type="presParOf" srcId="{BD7F6103-193F-4E0A-8B12-DAF6F0F3E762}" destId="{6B2FF048-2F1E-4DEE-88FF-48EC50938B09}" srcOrd="3" destOrd="0" presId="urn:microsoft.com/office/officeart/2005/8/layout/vList5"/>
    <dgm:cxn modelId="{11EAB25F-5EAE-46FD-AB6D-9254F1598125}" type="presParOf" srcId="{BD7F6103-193F-4E0A-8B12-DAF6F0F3E762}" destId="{CF515F5B-10D3-45C8-BC14-06420FF99B19}" srcOrd="4" destOrd="0" presId="urn:microsoft.com/office/officeart/2005/8/layout/vList5"/>
    <dgm:cxn modelId="{4DDFC09A-3ACE-43E0-9157-02440AA23A21}" type="presParOf" srcId="{CF515F5B-10D3-45C8-BC14-06420FF99B19}" destId="{3FB1F9C2-3B6D-4BB6-A578-F19CCDE2401C}" srcOrd="0" destOrd="0" presId="urn:microsoft.com/office/officeart/2005/8/layout/vList5"/>
    <dgm:cxn modelId="{FD9AA150-B6EE-45C2-9AF4-A6BCED1ABF34}" type="presParOf" srcId="{CF515F5B-10D3-45C8-BC14-06420FF99B19}" destId="{65470D82-9B6E-4BE5-B245-D3422E73B00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C28F99-3BEB-417E-B62A-155EE6D78327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C33FED8-6AC1-4BAF-8155-5DFF2DDB384A}">
      <dgm:prSet phldrT="[Text]"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Pajak</a:t>
          </a:r>
          <a:endParaRPr lang="en-US" sz="2400" dirty="0">
            <a:solidFill>
              <a:schemeClr val="tx1"/>
            </a:solidFill>
          </a:endParaRPr>
        </a:p>
      </dgm:t>
    </dgm:pt>
    <dgm:pt modelId="{70F9419E-3B49-44E4-AEDD-62005E478D86}" type="parTrans" cxnId="{60664345-77B4-41C3-9952-D8DFB61E579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3C9A2AF-89E0-4998-980F-CED3ABDE8D65}" type="sibTrans" cxnId="{60664345-77B4-41C3-9952-D8DFB61E579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E469929-9EEF-4E5D-B97F-B4228971CDAB}">
      <dgm:prSet phldrT="[Text]" custT="1"/>
      <dgm:spPr/>
      <dgm:t>
        <a:bodyPr/>
        <a:lstStyle/>
        <a:p>
          <a:r>
            <a:rPr lang="en-US" sz="1600" dirty="0" err="1" smtClean="0"/>
            <a:t>Piutang</a:t>
          </a:r>
          <a:r>
            <a:rPr lang="en-US" sz="1600" dirty="0" smtClean="0"/>
            <a:t> </a:t>
          </a:r>
          <a:r>
            <a:rPr lang="en-US" sz="1600" dirty="0" err="1" smtClean="0"/>
            <a:t>Pajak</a:t>
          </a:r>
          <a:r>
            <a:rPr lang="en-US" sz="1600" dirty="0" smtClean="0"/>
            <a:t> </a:t>
          </a:r>
          <a:r>
            <a:rPr lang="en-US" sz="1600" dirty="0" err="1" smtClean="0"/>
            <a:t>adalah</a:t>
          </a:r>
          <a:r>
            <a:rPr lang="en-US" sz="1600" dirty="0" smtClean="0"/>
            <a:t> </a:t>
          </a:r>
          <a:r>
            <a:rPr lang="en-US" sz="1600" dirty="0" err="1" smtClean="0"/>
            <a:t>piutang</a:t>
          </a:r>
          <a:r>
            <a:rPr lang="en-US" sz="1600" dirty="0" smtClean="0"/>
            <a:t> yang </a:t>
          </a:r>
          <a:r>
            <a:rPr lang="en-US" sz="1600" dirty="0" err="1" smtClean="0"/>
            <a:t>timbul</a:t>
          </a:r>
          <a:r>
            <a:rPr lang="en-US" sz="1600" dirty="0" smtClean="0"/>
            <a:t> </a:t>
          </a:r>
          <a:r>
            <a:rPr lang="en-US" sz="1600" dirty="0" err="1" smtClean="0"/>
            <a:t>atas</a:t>
          </a:r>
          <a:r>
            <a:rPr lang="en-US" sz="1600" dirty="0" smtClean="0"/>
            <a:t> </a:t>
          </a:r>
          <a:r>
            <a:rPr lang="en-US" sz="1600" dirty="0" err="1" smtClean="0"/>
            <a:t>pendapatan</a:t>
          </a:r>
          <a:r>
            <a:rPr lang="en-US" sz="1600" dirty="0" smtClean="0"/>
            <a:t> </a:t>
          </a:r>
          <a:r>
            <a:rPr lang="en-US" sz="1600" dirty="0" err="1" smtClean="0"/>
            <a:t>pajak</a:t>
          </a:r>
          <a:r>
            <a:rPr lang="en-US" sz="1600" dirty="0" smtClean="0"/>
            <a:t> </a:t>
          </a:r>
          <a:r>
            <a:rPr lang="en-US" sz="1600" dirty="0" err="1" smtClean="0"/>
            <a:t>sebagaimana</a:t>
          </a:r>
          <a:r>
            <a:rPr lang="en-US" sz="1600" dirty="0" smtClean="0"/>
            <a:t> </a:t>
          </a:r>
          <a:r>
            <a:rPr lang="en-US" sz="1600" dirty="0" err="1" smtClean="0"/>
            <a:t>diatur</a:t>
          </a:r>
          <a:r>
            <a:rPr lang="en-US" sz="1600" dirty="0" smtClean="0"/>
            <a:t> </a:t>
          </a:r>
          <a:r>
            <a:rPr lang="en-US" sz="1600" dirty="0" err="1" smtClean="0"/>
            <a:t>dalam</a:t>
          </a:r>
          <a:r>
            <a:rPr lang="en-US" sz="1600" dirty="0" smtClean="0"/>
            <a:t> </a:t>
          </a:r>
          <a:r>
            <a:rPr lang="en-US" sz="1600" dirty="0" err="1" smtClean="0"/>
            <a:t>undang-undang</a:t>
          </a:r>
          <a:r>
            <a:rPr lang="en-US" sz="1600" dirty="0" smtClean="0"/>
            <a:t> </a:t>
          </a:r>
          <a:r>
            <a:rPr lang="en-US" sz="1600" dirty="0" err="1" smtClean="0"/>
            <a:t>perpajakan</a:t>
          </a:r>
          <a:r>
            <a:rPr lang="id-ID" sz="1600" dirty="0" smtClean="0"/>
            <a:t> atau peraturan daerah tentang perpajakan</a:t>
          </a:r>
          <a:r>
            <a:rPr lang="en-US" sz="1600" dirty="0" smtClean="0"/>
            <a:t>, yang </a:t>
          </a:r>
          <a:r>
            <a:rPr lang="en-US" sz="1600" dirty="0" err="1" smtClean="0"/>
            <a:t>belum</a:t>
          </a:r>
          <a:r>
            <a:rPr lang="en-US" sz="1600" dirty="0" smtClean="0"/>
            <a:t> </a:t>
          </a:r>
          <a:r>
            <a:rPr lang="en-US" sz="1600" dirty="0" err="1" smtClean="0"/>
            <a:t>dilunasi</a:t>
          </a:r>
          <a:r>
            <a:rPr lang="en-US" sz="1600" dirty="0" smtClean="0"/>
            <a:t> </a:t>
          </a:r>
          <a:r>
            <a:rPr lang="en-US" sz="1600" dirty="0" err="1" smtClean="0"/>
            <a:t>sampai</a:t>
          </a:r>
          <a:r>
            <a:rPr lang="en-US" sz="1600" dirty="0" smtClean="0"/>
            <a:t> </a:t>
          </a:r>
          <a:r>
            <a:rPr lang="en-US" sz="1600" dirty="0" err="1" smtClean="0"/>
            <a:t>dengan</a:t>
          </a:r>
          <a:r>
            <a:rPr lang="en-US" sz="1600" dirty="0" smtClean="0"/>
            <a:t> </a:t>
          </a:r>
          <a:r>
            <a:rPr lang="en-US" sz="1600" dirty="0" err="1" smtClean="0"/>
            <a:t>akhir</a:t>
          </a:r>
          <a:r>
            <a:rPr lang="en-US" sz="1600" dirty="0" smtClean="0"/>
            <a:t> </a:t>
          </a:r>
          <a:r>
            <a:rPr lang="en-US" sz="1600" dirty="0" err="1" smtClean="0"/>
            <a:t>periode</a:t>
          </a:r>
          <a:r>
            <a:rPr lang="en-US" sz="1600" dirty="0" smtClean="0"/>
            <a:t> </a:t>
          </a:r>
          <a:r>
            <a:rPr lang="en-US" sz="1600" dirty="0" err="1" smtClean="0"/>
            <a:t>laporan</a:t>
          </a:r>
          <a:r>
            <a:rPr lang="en-US" sz="1600" dirty="0" smtClean="0"/>
            <a:t> </a:t>
          </a:r>
          <a:r>
            <a:rPr lang="en-US" sz="1600" dirty="0" err="1" smtClean="0"/>
            <a:t>keuangan</a:t>
          </a:r>
          <a:endParaRPr lang="en-US" sz="1600" dirty="0">
            <a:solidFill>
              <a:schemeClr val="tx1"/>
            </a:solidFill>
          </a:endParaRPr>
        </a:p>
      </dgm:t>
    </dgm:pt>
    <dgm:pt modelId="{1BB3B8EE-2B84-4958-9E0B-660C99111465}" type="parTrans" cxnId="{53BE3528-F450-4920-A450-0222C1BFE89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E64A44-6A81-4B0D-A30A-DAAD93B56278}" type="sibTrans" cxnId="{53BE3528-F450-4920-A450-0222C1BFE89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4AA29E7-C5EB-496D-A8D2-F2DDC9AA3EDC}">
      <dgm:prSet phldrT="[Text]" custT="1"/>
      <dgm:spPr/>
      <dgm:t>
        <a:bodyPr/>
        <a:lstStyle/>
        <a:p>
          <a:pPr algn="ctr"/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Penerimaan</a:t>
          </a:r>
          <a:r>
            <a:rPr lang="en-US" sz="2400" dirty="0" smtClean="0">
              <a:solidFill>
                <a:schemeClr val="tx1"/>
              </a:solidFill>
            </a:rPr>
            <a:t> Negara </a:t>
          </a:r>
          <a:r>
            <a:rPr lang="en-US" sz="2400" dirty="0" err="1" smtClean="0">
              <a:solidFill>
                <a:schemeClr val="tx1"/>
              </a:solidFill>
            </a:rPr>
            <a:t>Bukan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Pajak</a:t>
          </a:r>
          <a:endParaRPr lang="en-US" sz="2400" dirty="0">
            <a:solidFill>
              <a:schemeClr val="tx1"/>
            </a:solidFill>
          </a:endParaRPr>
        </a:p>
      </dgm:t>
    </dgm:pt>
    <dgm:pt modelId="{73B79FB4-FECD-482E-BB4C-4F07AD5CE76E}" type="parTrans" cxnId="{E7AB2DF6-2E12-43D1-AC25-0CD35DF9A8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438A7B7-D396-4138-827C-BBD80BEE62DF}" type="sibTrans" cxnId="{E7AB2DF6-2E12-43D1-AC25-0CD35DF9A8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C181FDA-801F-45FE-81E4-F0B8F70D6FFF}">
      <dgm:prSet phldrT="[Text]" custT="1"/>
      <dgm:spPr/>
      <dgm:t>
        <a:bodyPr/>
        <a:lstStyle/>
        <a:p>
          <a:r>
            <a:rPr lang="it-IT" sz="1600" dirty="0" smtClean="0"/>
            <a:t>Timbulnya piutang PNBP pada K/L harus didukung dengan surat penagihan</a:t>
          </a:r>
          <a:r>
            <a:rPr lang="id-ID" sz="1600" dirty="0" smtClean="0"/>
            <a:t> atau surat ketetapan</a:t>
          </a:r>
          <a:r>
            <a:rPr lang="it-IT" sz="1600" dirty="0" smtClean="0"/>
            <a:t> atau dokumen lain yang sah</a:t>
          </a:r>
          <a:endParaRPr lang="en-US" sz="1600" dirty="0">
            <a:solidFill>
              <a:schemeClr val="tx1"/>
            </a:solidFill>
          </a:endParaRPr>
        </a:p>
      </dgm:t>
    </dgm:pt>
    <dgm:pt modelId="{83E638B3-CF54-4341-9B16-037A75DCC5B8}" type="parTrans" cxnId="{2A590975-5EA6-4B78-B306-6CF9000891B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AE54782-FD6C-4DC2-890A-122DE7ABC530}" type="sibTrans" cxnId="{2A590975-5EA6-4B78-B306-6CF9000891B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1F199AA-CC07-43E5-8120-3D23565078B6}">
      <dgm:prSet phldrT="[Text]"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Retribusi</a:t>
          </a:r>
          <a:endParaRPr lang="en-US" sz="2400" dirty="0">
            <a:solidFill>
              <a:schemeClr val="tx1"/>
            </a:solidFill>
          </a:endParaRPr>
        </a:p>
      </dgm:t>
    </dgm:pt>
    <dgm:pt modelId="{697F476D-96B3-4D6D-8650-6AB80B5513E9}" type="parTrans" cxnId="{86390FE6-7067-4C42-946D-A902C33FC56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7E75FAE-FF3C-432B-A23B-B3AAAD554D75}" type="sibTrans" cxnId="{86390FE6-7067-4C42-946D-A902C33FC56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31D919-9183-4DFF-A133-3A9201A1D230}">
      <dgm:prSet phldrT="[Text]" custT="1"/>
      <dgm:spPr/>
      <dgm:t>
        <a:bodyPr/>
        <a:lstStyle/>
        <a:p>
          <a:r>
            <a:rPr lang="en-US" sz="1600" dirty="0" err="1" smtClean="0"/>
            <a:t>Piutang</a:t>
          </a:r>
          <a:r>
            <a:rPr lang="en-US" sz="1600" dirty="0" smtClean="0"/>
            <a:t> </a:t>
          </a:r>
          <a:r>
            <a:rPr lang="en-US" sz="1600" dirty="0" err="1" smtClean="0"/>
            <a:t>retribusi</a:t>
          </a:r>
          <a:r>
            <a:rPr lang="en-US" sz="1600" dirty="0" smtClean="0"/>
            <a:t> </a:t>
          </a:r>
          <a:r>
            <a:rPr lang="en-US" sz="1600" dirty="0" err="1" smtClean="0"/>
            <a:t>timbul</a:t>
          </a:r>
          <a:r>
            <a:rPr lang="en-US" sz="1600" dirty="0" smtClean="0"/>
            <a:t> </a:t>
          </a:r>
          <a:r>
            <a:rPr lang="en-US" sz="1600" dirty="0" err="1" smtClean="0"/>
            <a:t>apabila</a:t>
          </a:r>
          <a:r>
            <a:rPr lang="en-US" sz="1600" dirty="0" smtClean="0"/>
            <a:t> </a:t>
          </a:r>
          <a:r>
            <a:rPr lang="en-US" sz="1600" dirty="0" err="1" smtClean="0"/>
            <a:t>sampai</a:t>
          </a:r>
          <a:r>
            <a:rPr lang="en-US" sz="1600" dirty="0" smtClean="0"/>
            <a:t> </a:t>
          </a:r>
          <a:r>
            <a:rPr lang="en-US" sz="1600" dirty="0" err="1" smtClean="0"/>
            <a:t>tanggal</a:t>
          </a:r>
          <a:r>
            <a:rPr lang="en-US" sz="1600" dirty="0" smtClean="0"/>
            <a:t> </a:t>
          </a:r>
          <a:r>
            <a:rPr lang="en-US" sz="1600" dirty="0" err="1" smtClean="0"/>
            <a:t>laporan</a:t>
          </a:r>
          <a:r>
            <a:rPr lang="en-US" sz="1600" dirty="0" smtClean="0"/>
            <a:t> </a:t>
          </a:r>
          <a:r>
            <a:rPr lang="en-US" sz="1600" dirty="0" err="1" smtClean="0"/>
            <a:t>keuangan</a:t>
          </a:r>
          <a:r>
            <a:rPr lang="en-US" sz="1600" dirty="0" smtClean="0"/>
            <a:t> </a:t>
          </a:r>
          <a:r>
            <a:rPr lang="en-US" sz="1600" dirty="0" err="1" smtClean="0"/>
            <a:t>ada</a:t>
          </a:r>
          <a:r>
            <a:rPr lang="en-US" sz="1600" dirty="0" smtClean="0"/>
            <a:t> </a:t>
          </a:r>
          <a:r>
            <a:rPr lang="en-US" sz="1600" dirty="0" err="1" smtClean="0"/>
            <a:t>tagihan</a:t>
          </a:r>
          <a:r>
            <a:rPr lang="en-US" sz="1600" dirty="0" smtClean="0"/>
            <a:t> </a:t>
          </a:r>
          <a:r>
            <a:rPr lang="en-US" sz="1600" dirty="0" err="1" smtClean="0"/>
            <a:t>retribusi</a:t>
          </a:r>
          <a:r>
            <a:rPr lang="en-US" sz="1600" dirty="0" smtClean="0"/>
            <a:t> </a:t>
          </a:r>
          <a:r>
            <a:rPr lang="en-US" sz="1600" dirty="0" err="1" smtClean="0"/>
            <a:t>sebagaimana</a:t>
          </a:r>
          <a:r>
            <a:rPr lang="en-US" sz="1600" dirty="0" smtClean="0"/>
            <a:t> </a:t>
          </a:r>
          <a:r>
            <a:rPr lang="en-US" sz="1600" dirty="0" err="1" smtClean="0"/>
            <a:t>tercantum</a:t>
          </a:r>
          <a:r>
            <a:rPr lang="en-US" sz="1600" dirty="0" smtClean="0"/>
            <a:t> </a:t>
          </a:r>
          <a:r>
            <a:rPr lang="en-US" sz="1600" dirty="0" err="1" smtClean="0"/>
            <a:t>dalam</a:t>
          </a:r>
          <a:r>
            <a:rPr lang="en-US" sz="1600" dirty="0" smtClean="0"/>
            <a:t> </a:t>
          </a:r>
          <a:r>
            <a:rPr lang="en-US" sz="1600" dirty="0" err="1" smtClean="0"/>
            <a:t>Surat</a:t>
          </a:r>
          <a:r>
            <a:rPr lang="en-US" sz="1600" dirty="0" smtClean="0"/>
            <a:t> </a:t>
          </a:r>
          <a:r>
            <a:rPr lang="en-US" sz="1600" dirty="0" err="1" smtClean="0"/>
            <a:t>Ketetapan</a:t>
          </a:r>
          <a:r>
            <a:rPr lang="en-US" sz="1600" dirty="0" smtClean="0"/>
            <a:t> </a:t>
          </a:r>
          <a:r>
            <a:rPr lang="en-US" sz="1600" dirty="0" err="1" smtClean="0"/>
            <a:t>Retribusi</a:t>
          </a:r>
          <a:r>
            <a:rPr lang="en-US" sz="1600" dirty="0" smtClean="0"/>
            <a:t> Daerah (SKRD) </a:t>
          </a:r>
          <a:r>
            <a:rPr lang="id-ID" sz="1600" dirty="0" smtClean="0"/>
            <a:t>atau dokumen lain yang dipersamakan, </a:t>
          </a:r>
          <a:r>
            <a:rPr lang="en-US" sz="1600" dirty="0" smtClean="0"/>
            <a:t>yang </a:t>
          </a:r>
          <a:r>
            <a:rPr lang="en-US" sz="1600" dirty="0" err="1" smtClean="0"/>
            <a:t>belum</a:t>
          </a:r>
          <a:r>
            <a:rPr lang="en-US" sz="1600" dirty="0" smtClean="0"/>
            <a:t> </a:t>
          </a:r>
          <a:r>
            <a:rPr lang="en-US" sz="1600" dirty="0" err="1" smtClean="0"/>
            <a:t>dilunasi</a:t>
          </a:r>
          <a:r>
            <a:rPr lang="en-US" sz="1600" dirty="0" smtClean="0"/>
            <a:t> </a:t>
          </a:r>
          <a:r>
            <a:rPr lang="en-US" sz="1600" dirty="0" err="1" smtClean="0"/>
            <a:t>oleh</a:t>
          </a:r>
          <a:r>
            <a:rPr lang="en-US" sz="1600" dirty="0" smtClean="0"/>
            <a:t> </a:t>
          </a:r>
          <a:r>
            <a:rPr lang="en-US" sz="1600" dirty="0" err="1" smtClean="0"/>
            <a:t>wajib</a:t>
          </a:r>
          <a:r>
            <a:rPr lang="en-US" sz="1600" dirty="0" smtClean="0"/>
            <a:t> </a:t>
          </a:r>
          <a:r>
            <a:rPr lang="en-US" sz="1600" dirty="0" err="1" smtClean="0"/>
            <a:t>bayar</a:t>
          </a:r>
          <a:r>
            <a:rPr lang="en-US" sz="1600" dirty="0" smtClean="0"/>
            <a:t> </a:t>
          </a:r>
          <a:r>
            <a:rPr lang="en-US" sz="1600" dirty="0" err="1" smtClean="0"/>
            <a:t>retribusi</a:t>
          </a:r>
          <a:endParaRPr lang="en-US" sz="1600" dirty="0">
            <a:solidFill>
              <a:schemeClr val="tx1"/>
            </a:solidFill>
          </a:endParaRPr>
        </a:p>
      </dgm:t>
    </dgm:pt>
    <dgm:pt modelId="{E9C46CAB-F234-46AD-BC54-1CA792AB2FC4}" type="parTrans" cxnId="{F668E90F-C74E-4F65-9F30-36CBD349C9F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AB7AB5-DA09-4309-AD7A-6B2D6500975E}" type="sibTrans" cxnId="{F668E90F-C74E-4F65-9F30-36CBD349C9F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0D895A2-88E6-47F7-800A-B374FDA1E082}">
      <dgm:prSet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Pendapatan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Asli</a:t>
          </a:r>
          <a:r>
            <a:rPr lang="en-US" sz="2400" dirty="0" smtClean="0">
              <a:solidFill>
                <a:schemeClr val="tx1"/>
              </a:solidFill>
            </a:rPr>
            <a:t> Daerah </a:t>
          </a:r>
          <a:r>
            <a:rPr lang="en-US" sz="2400" dirty="0" err="1" smtClean="0">
              <a:solidFill>
                <a:schemeClr val="tx1"/>
              </a:solidFill>
            </a:rPr>
            <a:t>Lainnya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endParaRPr lang="en-US" sz="2400" dirty="0">
            <a:solidFill>
              <a:schemeClr val="tx1"/>
            </a:solidFill>
          </a:endParaRPr>
        </a:p>
      </dgm:t>
    </dgm:pt>
    <dgm:pt modelId="{D85C0DFF-CF3F-4FAF-B429-4C5E1A37FAB6}" type="parTrans" cxnId="{C8B05A0C-28E8-4AF1-AFDA-D5940413E31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9B85AAE-F6E2-4C80-839F-36D3C7F9E460}" type="sibTrans" cxnId="{C8B05A0C-28E8-4AF1-AFDA-D5940413E31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8B6AB0B-D5B0-4474-87F5-2820E12756BF}" type="pres">
      <dgm:prSet presAssocID="{BEC28F99-3BEB-417E-B62A-155EE6D783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B87324-B559-4051-B8B8-8AC3386BD88A}" type="pres">
      <dgm:prSet presAssocID="{3C33FED8-6AC1-4BAF-8155-5DFF2DDB384A}" presName="linNode" presStyleCnt="0"/>
      <dgm:spPr/>
      <dgm:t>
        <a:bodyPr/>
        <a:lstStyle/>
        <a:p>
          <a:endParaRPr lang="en-US"/>
        </a:p>
      </dgm:t>
    </dgm:pt>
    <dgm:pt modelId="{4429990B-C19A-4680-9037-1D6D61AA3A4E}" type="pres">
      <dgm:prSet presAssocID="{3C33FED8-6AC1-4BAF-8155-5DFF2DDB384A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CB5BB-F02C-4935-9A04-7C5514274D0A}" type="pres">
      <dgm:prSet presAssocID="{3C33FED8-6AC1-4BAF-8155-5DFF2DDB384A}" presName="descendantText" presStyleLbl="alignAccFollowNode1" presStyleIdx="0" presStyleCnt="3" custScaleY="130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E2D00E-CD45-406A-9FD0-5EA38A51D784}" type="pres">
      <dgm:prSet presAssocID="{33C9A2AF-89E0-4998-980F-CED3ABDE8D65}" presName="sp" presStyleCnt="0"/>
      <dgm:spPr/>
      <dgm:t>
        <a:bodyPr/>
        <a:lstStyle/>
        <a:p>
          <a:endParaRPr lang="en-US"/>
        </a:p>
      </dgm:t>
    </dgm:pt>
    <dgm:pt modelId="{A3004144-4A1B-4E9A-ADD3-FE6D267256F0}" type="pres">
      <dgm:prSet presAssocID="{44AA29E7-C5EB-496D-A8D2-F2DDC9AA3EDC}" presName="linNode" presStyleCnt="0"/>
      <dgm:spPr/>
      <dgm:t>
        <a:bodyPr/>
        <a:lstStyle/>
        <a:p>
          <a:endParaRPr lang="en-US"/>
        </a:p>
      </dgm:t>
    </dgm:pt>
    <dgm:pt modelId="{15504301-4B94-45FD-B886-0F1D27E6C9EB}" type="pres">
      <dgm:prSet presAssocID="{44AA29E7-C5EB-496D-A8D2-F2DDC9AA3EDC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95E7CD-A2E6-46EB-83FE-85BB007FE2B6}" type="pres">
      <dgm:prSet presAssocID="{44AA29E7-C5EB-496D-A8D2-F2DDC9AA3EDC}" presName="descendantText" presStyleLbl="alignAccFollowNode1" presStyleIdx="1" presStyleCnt="3" custScaleY="1195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5BB5A6-09C8-4F19-9003-95A407872924}" type="pres">
      <dgm:prSet presAssocID="{C438A7B7-D396-4138-827C-BBD80BEE62DF}" presName="sp" presStyleCnt="0"/>
      <dgm:spPr/>
      <dgm:t>
        <a:bodyPr/>
        <a:lstStyle/>
        <a:p>
          <a:endParaRPr lang="en-US"/>
        </a:p>
      </dgm:t>
    </dgm:pt>
    <dgm:pt modelId="{47BC8DA0-57DB-4C84-A4E9-DE1D5227911E}" type="pres">
      <dgm:prSet presAssocID="{D1F199AA-CC07-43E5-8120-3D23565078B6}" presName="linNode" presStyleCnt="0"/>
      <dgm:spPr/>
      <dgm:t>
        <a:bodyPr/>
        <a:lstStyle/>
        <a:p>
          <a:endParaRPr lang="en-US"/>
        </a:p>
      </dgm:t>
    </dgm:pt>
    <dgm:pt modelId="{7CEB417D-6CAF-4AAB-81C5-7BB3D0BEFEB3}" type="pres">
      <dgm:prSet presAssocID="{D1F199AA-CC07-43E5-8120-3D23565078B6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9726E5-616D-4F3E-94DC-C47266397035}" type="pres">
      <dgm:prSet presAssocID="{D1F199AA-CC07-43E5-8120-3D23565078B6}" presName="descendantText" presStyleLbl="alignAccFollowNode1" presStyleIdx="2" presStyleCnt="3" custScaleY="1200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E4B1F-D389-4FCD-91D0-B3FD6081B4C2}" type="pres">
      <dgm:prSet presAssocID="{D7E75FAE-FF3C-432B-A23B-B3AAAD554D75}" presName="sp" presStyleCnt="0"/>
      <dgm:spPr/>
      <dgm:t>
        <a:bodyPr/>
        <a:lstStyle/>
        <a:p>
          <a:endParaRPr lang="en-US"/>
        </a:p>
      </dgm:t>
    </dgm:pt>
    <dgm:pt modelId="{547CA519-0845-48DC-AD5F-FDEC33A7AB58}" type="pres">
      <dgm:prSet presAssocID="{00D895A2-88E6-47F7-800A-B374FDA1E082}" presName="linNode" presStyleCnt="0"/>
      <dgm:spPr/>
      <dgm:t>
        <a:bodyPr/>
        <a:lstStyle/>
        <a:p>
          <a:endParaRPr lang="en-US"/>
        </a:p>
      </dgm:t>
    </dgm:pt>
    <dgm:pt modelId="{8C9C7F9A-C1D9-4EEC-AC62-B8AFC7F08BBE}" type="pres">
      <dgm:prSet presAssocID="{00D895A2-88E6-47F7-800A-B374FDA1E082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390FE6-7067-4C42-946D-A902C33FC568}" srcId="{BEC28F99-3BEB-417E-B62A-155EE6D78327}" destId="{D1F199AA-CC07-43E5-8120-3D23565078B6}" srcOrd="2" destOrd="0" parTransId="{697F476D-96B3-4D6D-8650-6AB80B5513E9}" sibTransId="{D7E75FAE-FF3C-432B-A23B-B3AAAD554D75}"/>
    <dgm:cxn modelId="{60664345-77B4-41C3-9952-D8DFB61E579A}" srcId="{BEC28F99-3BEB-417E-B62A-155EE6D78327}" destId="{3C33FED8-6AC1-4BAF-8155-5DFF2DDB384A}" srcOrd="0" destOrd="0" parTransId="{70F9419E-3B49-44E4-AEDD-62005E478D86}" sibTransId="{33C9A2AF-89E0-4998-980F-CED3ABDE8D65}"/>
    <dgm:cxn modelId="{DF19D45E-D8B7-45B3-B6A9-5D07CF113086}" type="presOf" srcId="{D1F199AA-CC07-43E5-8120-3D23565078B6}" destId="{7CEB417D-6CAF-4AAB-81C5-7BB3D0BEFEB3}" srcOrd="0" destOrd="0" presId="urn:microsoft.com/office/officeart/2005/8/layout/vList5"/>
    <dgm:cxn modelId="{C8B05A0C-28E8-4AF1-AFDA-D5940413E316}" srcId="{BEC28F99-3BEB-417E-B62A-155EE6D78327}" destId="{00D895A2-88E6-47F7-800A-B374FDA1E082}" srcOrd="3" destOrd="0" parTransId="{D85C0DFF-CF3F-4FAF-B429-4C5E1A37FAB6}" sibTransId="{69B85AAE-F6E2-4C80-839F-36D3C7F9E460}"/>
    <dgm:cxn modelId="{BD864A14-D821-4E7C-A9BD-090AAE35309F}" type="presOf" srcId="{00D895A2-88E6-47F7-800A-B374FDA1E082}" destId="{8C9C7F9A-C1D9-4EEC-AC62-B8AFC7F08BBE}" srcOrd="0" destOrd="0" presId="urn:microsoft.com/office/officeart/2005/8/layout/vList5"/>
    <dgm:cxn modelId="{F41CAAB1-77C6-4534-97D3-FFEDF21A43B4}" type="presOf" srcId="{3C33FED8-6AC1-4BAF-8155-5DFF2DDB384A}" destId="{4429990B-C19A-4680-9037-1D6D61AA3A4E}" srcOrd="0" destOrd="0" presId="urn:microsoft.com/office/officeart/2005/8/layout/vList5"/>
    <dgm:cxn modelId="{5C332037-7184-4873-8456-C0AF5509347E}" type="presOf" srcId="{6C181FDA-801F-45FE-81E4-F0B8F70D6FFF}" destId="{9B95E7CD-A2E6-46EB-83FE-85BB007FE2B6}" srcOrd="0" destOrd="0" presId="urn:microsoft.com/office/officeart/2005/8/layout/vList5"/>
    <dgm:cxn modelId="{F668E90F-C74E-4F65-9F30-36CBD349C9FF}" srcId="{D1F199AA-CC07-43E5-8120-3D23565078B6}" destId="{3C31D919-9183-4DFF-A133-3A9201A1D230}" srcOrd="0" destOrd="0" parTransId="{E9C46CAB-F234-46AD-BC54-1CA792AB2FC4}" sibTransId="{3CAB7AB5-DA09-4309-AD7A-6B2D6500975E}"/>
    <dgm:cxn modelId="{E7AB2DF6-2E12-43D1-AC25-0CD35DF9A897}" srcId="{BEC28F99-3BEB-417E-B62A-155EE6D78327}" destId="{44AA29E7-C5EB-496D-A8D2-F2DDC9AA3EDC}" srcOrd="1" destOrd="0" parTransId="{73B79FB4-FECD-482E-BB4C-4F07AD5CE76E}" sibTransId="{C438A7B7-D396-4138-827C-BBD80BEE62DF}"/>
    <dgm:cxn modelId="{9754544C-458A-4C8F-B8A4-0E423D92D9C5}" type="presOf" srcId="{44AA29E7-C5EB-496D-A8D2-F2DDC9AA3EDC}" destId="{15504301-4B94-45FD-B886-0F1D27E6C9EB}" srcOrd="0" destOrd="0" presId="urn:microsoft.com/office/officeart/2005/8/layout/vList5"/>
    <dgm:cxn modelId="{E8196DED-066C-4D2F-9FB1-89D65E4A148D}" type="presOf" srcId="{AE469929-9EEF-4E5D-B97F-B4228971CDAB}" destId="{422CB5BB-F02C-4935-9A04-7C5514274D0A}" srcOrd="0" destOrd="0" presId="urn:microsoft.com/office/officeart/2005/8/layout/vList5"/>
    <dgm:cxn modelId="{53BE3528-F450-4920-A450-0222C1BFE898}" srcId="{3C33FED8-6AC1-4BAF-8155-5DFF2DDB384A}" destId="{AE469929-9EEF-4E5D-B97F-B4228971CDAB}" srcOrd="0" destOrd="0" parTransId="{1BB3B8EE-2B84-4958-9E0B-660C99111465}" sibTransId="{7EE64A44-6A81-4B0D-A30A-DAAD93B56278}"/>
    <dgm:cxn modelId="{2A590975-5EA6-4B78-B306-6CF9000891BA}" srcId="{44AA29E7-C5EB-496D-A8D2-F2DDC9AA3EDC}" destId="{6C181FDA-801F-45FE-81E4-F0B8F70D6FFF}" srcOrd="0" destOrd="0" parTransId="{83E638B3-CF54-4341-9B16-037A75DCC5B8}" sibTransId="{DAE54782-FD6C-4DC2-890A-122DE7ABC530}"/>
    <dgm:cxn modelId="{42F5B84F-C27D-4CB2-9ADE-9273550BD807}" type="presOf" srcId="{3C31D919-9183-4DFF-A133-3A9201A1D230}" destId="{A49726E5-616D-4F3E-94DC-C47266397035}" srcOrd="0" destOrd="0" presId="urn:microsoft.com/office/officeart/2005/8/layout/vList5"/>
    <dgm:cxn modelId="{61327098-B725-4E33-9628-6C6A01ECAF59}" type="presOf" srcId="{BEC28F99-3BEB-417E-B62A-155EE6D78327}" destId="{F8B6AB0B-D5B0-4474-87F5-2820E12756BF}" srcOrd="0" destOrd="0" presId="urn:microsoft.com/office/officeart/2005/8/layout/vList5"/>
    <dgm:cxn modelId="{05FCEEB5-A8D8-412E-AFF9-CB655022BB5E}" type="presParOf" srcId="{F8B6AB0B-D5B0-4474-87F5-2820E12756BF}" destId="{14B87324-B559-4051-B8B8-8AC3386BD88A}" srcOrd="0" destOrd="0" presId="urn:microsoft.com/office/officeart/2005/8/layout/vList5"/>
    <dgm:cxn modelId="{24A6BAF1-4B72-4D86-A06B-D1B6516CC867}" type="presParOf" srcId="{14B87324-B559-4051-B8B8-8AC3386BD88A}" destId="{4429990B-C19A-4680-9037-1D6D61AA3A4E}" srcOrd="0" destOrd="0" presId="urn:microsoft.com/office/officeart/2005/8/layout/vList5"/>
    <dgm:cxn modelId="{FECA7507-C190-419B-9D91-985C89A8223B}" type="presParOf" srcId="{14B87324-B559-4051-B8B8-8AC3386BD88A}" destId="{422CB5BB-F02C-4935-9A04-7C5514274D0A}" srcOrd="1" destOrd="0" presId="urn:microsoft.com/office/officeart/2005/8/layout/vList5"/>
    <dgm:cxn modelId="{B3BBD95A-7088-41EC-8200-C194872115A0}" type="presParOf" srcId="{F8B6AB0B-D5B0-4474-87F5-2820E12756BF}" destId="{DFE2D00E-CD45-406A-9FD0-5EA38A51D784}" srcOrd="1" destOrd="0" presId="urn:microsoft.com/office/officeart/2005/8/layout/vList5"/>
    <dgm:cxn modelId="{D3003F2D-FF63-4D8E-B4B6-C8252DEBB308}" type="presParOf" srcId="{F8B6AB0B-D5B0-4474-87F5-2820E12756BF}" destId="{A3004144-4A1B-4E9A-ADD3-FE6D267256F0}" srcOrd="2" destOrd="0" presId="urn:microsoft.com/office/officeart/2005/8/layout/vList5"/>
    <dgm:cxn modelId="{AD181BAE-4C01-46BF-9DAA-9687ADFD9718}" type="presParOf" srcId="{A3004144-4A1B-4E9A-ADD3-FE6D267256F0}" destId="{15504301-4B94-45FD-B886-0F1D27E6C9EB}" srcOrd="0" destOrd="0" presId="urn:microsoft.com/office/officeart/2005/8/layout/vList5"/>
    <dgm:cxn modelId="{BF265C33-1F4D-4172-A8E6-AB63E670F98D}" type="presParOf" srcId="{A3004144-4A1B-4E9A-ADD3-FE6D267256F0}" destId="{9B95E7CD-A2E6-46EB-83FE-85BB007FE2B6}" srcOrd="1" destOrd="0" presId="urn:microsoft.com/office/officeart/2005/8/layout/vList5"/>
    <dgm:cxn modelId="{C50E3571-0E23-44B0-857E-A66524E8E824}" type="presParOf" srcId="{F8B6AB0B-D5B0-4474-87F5-2820E12756BF}" destId="{8F5BB5A6-09C8-4F19-9003-95A407872924}" srcOrd="3" destOrd="0" presId="urn:microsoft.com/office/officeart/2005/8/layout/vList5"/>
    <dgm:cxn modelId="{A5F6692A-F686-4F33-B480-9ABE63D39DD4}" type="presParOf" srcId="{F8B6AB0B-D5B0-4474-87F5-2820E12756BF}" destId="{47BC8DA0-57DB-4C84-A4E9-DE1D5227911E}" srcOrd="4" destOrd="0" presId="urn:microsoft.com/office/officeart/2005/8/layout/vList5"/>
    <dgm:cxn modelId="{D61012E7-64A7-49C2-9422-F62A0248E8C9}" type="presParOf" srcId="{47BC8DA0-57DB-4C84-A4E9-DE1D5227911E}" destId="{7CEB417D-6CAF-4AAB-81C5-7BB3D0BEFEB3}" srcOrd="0" destOrd="0" presId="urn:microsoft.com/office/officeart/2005/8/layout/vList5"/>
    <dgm:cxn modelId="{A33CB8A0-FF54-4CE7-B880-014CCAEBBAF4}" type="presParOf" srcId="{47BC8DA0-57DB-4C84-A4E9-DE1D5227911E}" destId="{A49726E5-616D-4F3E-94DC-C47266397035}" srcOrd="1" destOrd="0" presId="urn:microsoft.com/office/officeart/2005/8/layout/vList5"/>
    <dgm:cxn modelId="{3DC092AF-AE69-48D6-89E4-4CA77BF2DA80}" type="presParOf" srcId="{F8B6AB0B-D5B0-4474-87F5-2820E12756BF}" destId="{324E4B1F-D389-4FCD-91D0-B3FD6081B4C2}" srcOrd="5" destOrd="0" presId="urn:microsoft.com/office/officeart/2005/8/layout/vList5"/>
    <dgm:cxn modelId="{12F46A54-E6CA-4751-BABD-41DD771802F3}" type="presParOf" srcId="{F8B6AB0B-D5B0-4474-87F5-2820E12756BF}" destId="{547CA519-0845-48DC-AD5F-FDEC33A7AB58}" srcOrd="6" destOrd="0" presId="urn:microsoft.com/office/officeart/2005/8/layout/vList5"/>
    <dgm:cxn modelId="{2CA5DECC-0A56-4681-93B2-BAEB911BF78A}" type="presParOf" srcId="{547CA519-0845-48DC-AD5F-FDEC33A7AB58}" destId="{8C9C7F9A-C1D9-4EEC-AC62-B8AFC7F08BB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521E76-51C3-4EAB-8F93-BC1BA22DBE4F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F8114A5-546D-48F4-ACC6-A5685A7269B4}">
      <dgm:prSet phldrT="[Text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Telah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diterbitkan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Surat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Ketetapan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dan</a:t>
          </a:r>
          <a:r>
            <a:rPr lang="en-US" sz="2400" dirty="0" smtClean="0">
              <a:solidFill>
                <a:schemeClr val="tx1"/>
              </a:solidFill>
            </a:rPr>
            <a:t>/</a:t>
          </a:r>
          <a:r>
            <a:rPr lang="en-US" sz="2400" dirty="0" err="1" smtClean="0">
              <a:solidFill>
                <a:schemeClr val="tx1"/>
              </a:solidFill>
            </a:rPr>
            <a:t>atau</a:t>
          </a:r>
          <a:endParaRPr lang="en-US" sz="2400" dirty="0">
            <a:solidFill>
              <a:schemeClr val="tx1"/>
            </a:solidFill>
          </a:endParaRPr>
        </a:p>
      </dgm:t>
    </dgm:pt>
    <dgm:pt modelId="{C741F1A5-B05C-4EDF-B189-AD5661775C0A}" type="parTrans" cxnId="{1A5305E2-C6D5-41D3-8FCC-5CB7CAD66AD6}">
      <dgm:prSet/>
      <dgm:spPr/>
      <dgm:t>
        <a:bodyPr/>
        <a:lstStyle/>
        <a:p>
          <a:endParaRPr lang="en-US"/>
        </a:p>
      </dgm:t>
    </dgm:pt>
    <dgm:pt modelId="{36F63132-06F6-40EA-B769-01755F75A3B5}" type="sibTrans" cxnId="{1A5305E2-C6D5-41D3-8FCC-5CB7CAD66AD6}">
      <dgm:prSet/>
      <dgm:spPr/>
      <dgm:t>
        <a:bodyPr/>
        <a:lstStyle/>
        <a:p>
          <a:endParaRPr lang="en-US"/>
        </a:p>
      </dgm:t>
    </dgm:pt>
    <dgm:pt modelId="{81A098A7-EC62-469F-BB24-1E25ED8DFC88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99CCFF"/>
        </a:solidFill>
      </dgm:spPr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Telah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diterbitkan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surat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penagihan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dan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telah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dilaksanakan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penagihan</a:t>
          </a:r>
          <a:endParaRPr lang="en-US" sz="2400" dirty="0">
            <a:solidFill>
              <a:schemeClr val="tx1"/>
            </a:solidFill>
          </a:endParaRPr>
        </a:p>
      </dgm:t>
    </dgm:pt>
    <dgm:pt modelId="{DB5574DB-0CA4-4B5E-BC99-CD9E0FCF85B3}" type="parTrans" cxnId="{015CF678-9C6F-497A-A19C-666FEB0651E7}">
      <dgm:prSet/>
      <dgm:spPr/>
      <dgm:t>
        <a:bodyPr/>
        <a:lstStyle/>
        <a:p>
          <a:endParaRPr lang="en-US"/>
        </a:p>
      </dgm:t>
    </dgm:pt>
    <dgm:pt modelId="{A8BFB590-F2E6-45CB-8D56-B313A346628B}" type="sibTrans" cxnId="{015CF678-9C6F-497A-A19C-666FEB0651E7}">
      <dgm:prSet/>
      <dgm:spPr/>
      <dgm:t>
        <a:bodyPr/>
        <a:lstStyle/>
        <a:p>
          <a:endParaRPr lang="en-US"/>
        </a:p>
      </dgm:t>
    </dgm:pt>
    <dgm:pt modelId="{A1037118-7919-4239-8BD7-C3316B488A7E}" type="pres">
      <dgm:prSet presAssocID="{1E521E76-51C3-4EAB-8F93-BC1BA22DBE4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F515A60-9F12-4970-AC4F-0FFAB2F514C9}" type="pres">
      <dgm:prSet presAssocID="{BF8114A5-546D-48F4-ACC6-A5685A7269B4}" presName="horFlow" presStyleCnt="0"/>
      <dgm:spPr/>
    </dgm:pt>
    <dgm:pt modelId="{767A5080-60E4-4F0E-A0BA-EFABD56FEFBE}" type="pres">
      <dgm:prSet presAssocID="{BF8114A5-546D-48F4-ACC6-A5685A7269B4}" presName="bigChev" presStyleLbl="node1" presStyleIdx="0" presStyleCnt="2" custScaleX="158870"/>
      <dgm:spPr/>
      <dgm:t>
        <a:bodyPr/>
        <a:lstStyle/>
        <a:p>
          <a:endParaRPr lang="en-US"/>
        </a:p>
      </dgm:t>
    </dgm:pt>
    <dgm:pt modelId="{165C8151-68BA-4A33-ABCA-5B02BC469EBA}" type="pres">
      <dgm:prSet presAssocID="{BF8114A5-546D-48F4-ACC6-A5685A7269B4}" presName="vSp" presStyleCnt="0"/>
      <dgm:spPr/>
    </dgm:pt>
    <dgm:pt modelId="{4BBE5701-3230-48AA-BE7A-F08D207F6DA9}" type="pres">
      <dgm:prSet presAssocID="{81A098A7-EC62-469F-BB24-1E25ED8DFC88}" presName="horFlow" presStyleCnt="0"/>
      <dgm:spPr/>
    </dgm:pt>
    <dgm:pt modelId="{A677B1AA-EE11-49F4-8720-861776BCCE90}" type="pres">
      <dgm:prSet presAssocID="{81A098A7-EC62-469F-BB24-1E25ED8DFC88}" presName="bigChev" presStyleLbl="node1" presStyleIdx="1" presStyleCnt="2" custScaleX="158870"/>
      <dgm:spPr/>
      <dgm:t>
        <a:bodyPr/>
        <a:lstStyle/>
        <a:p>
          <a:endParaRPr lang="en-US"/>
        </a:p>
      </dgm:t>
    </dgm:pt>
  </dgm:ptLst>
  <dgm:cxnLst>
    <dgm:cxn modelId="{015CF678-9C6F-497A-A19C-666FEB0651E7}" srcId="{1E521E76-51C3-4EAB-8F93-BC1BA22DBE4F}" destId="{81A098A7-EC62-469F-BB24-1E25ED8DFC88}" srcOrd="1" destOrd="0" parTransId="{DB5574DB-0CA4-4B5E-BC99-CD9E0FCF85B3}" sibTransId="{A8BFB590-F2E6-45CB-8D56-B313A346628B}"/>
    <dgm:cxn modelId="{B0893186-93EB-4DA0-BE03-7E618D2E45EB}" type="presOf" srcId="{81A098A7-EC62-469F-BB24-1E25ED8DFC88}" destId="{A677B1AA-EE11-49F4-8720-861776BCCE90}" srcOrd="0" destOrd="0" presId="urn:microsoft.com/office/officeart/2005/8/layout/lProcess3"/>
    <dgm:cxn modelId="{85951FA2-02E8-487C-8E56-AC96DB0B6960}" type="presOf" srcId="{BF8114A5-546D-48F4-ACC6-A5685A7269B4}" destId="{767A5080-60E4-4F0E-A0BA-EFABD56FEFBE}" srcOrd="0" destOrd="0" presId="urn:microsoft.com/office/officeart/2005/8/layout/lProcess3"/>
    <dgm:cxn modelId="{1A5305E2-C6D5-41D3-8FCC-5CB7CAD66AD6}" srcId="{1E521E76-51C3-4EAB-8F93-BC1BA22DBE4F}" destId="{BF8114A5-546D-48F4-ACC6-A5685A7269B4}" srcOrd="0" destOrd="0" parTransId="{C741F1A5-B05C-4EDF-B189-AD5661775C0A}" sibTransId="{36F63132-06F6-40EA-B769-01755F75A3B5}"/>
    <dgm:cxn modelId="{E29FB814-06F0-4C9B-8E27-C357AEF40269}" type="presOf" srcId="{1E521E76-51C3-4EAB-8F93-BC1BA22DBE4F}" destId="{A1037118-7919-4239-8BD7-C3316B488A7E}" srcOrd="0" destOrd="0" presId="urn:microsoft.com/office/officeart/2005/8/layout/lProcess3"/>
    <dgm:cxn modelId="{996EB3C4-4D2F-48B4-AAAA-1A34F4BA745C}" type="presParOf" srcId="{A1037118-7919-4239-8BD7-C3316B488A7E}" destId="{9F515A60-9F12-4970-AC4F-0FFAB2F514C9}" srcOrd="0" destOrd="0" presId="urn:microsoft.com/office/officeart/2005/8/layout/lProcess3"/>
    <dgm:cxn modelId="{6B1FD1CE-42F2-4A5D-93E7-D77EBB918310}" type="presParOf" srcId="{9F515A60-9F12-4970-AC4F-0FFAB2F514C9}" destId="{767A5080-60E4-4F0E-A0BA-EFABD56FEFBE}" srcOrd="0" destOrd="0" presId="urn:microsoft.com/office/officeart/2005/8/layout/lProcess3"/>
    <dgm:cxn modelId="{CF0E36AB-2447-42A2-8D67-E626C2C1FE81}" type="presParOf" srcId="{A1037118-7919-4239-8BD7-C3316B488A7E}" destId="{165C8151-68BA-4A33-ABCA-5B02BC469EBA}" srcOrd="1" destOrd="0" presId="urn:microsoft.com/office/officeart/2005/8/layout/lProcess3"/>
    <dgm:cxn modelId="{67DA7E48-DB59-484D-9B3C-32D054646721}" type="presParOf" srcId="{A1037118-7919-4239-8BD7-C3316B488A7E}" destId="{4BBE5701-3230-48AA-BE7A-F08D207F6DA9}" srcOrd="2" destOrd="0" presId="urn:microsoft.com/office/officeart/2005/8/layout/lProcess3"/>
    <dgm:cxn modelId="{7586F8FD-F4B6-42A9-A809-95DBA64DF16E}" type="presParOf" srcId="{4BBE5701-3230-48AA-BE7A-F08D207F6DA9}" destId="{A677B1AA-EE11-49F4-8720-861776BCCE9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8A2096-8943-4729-B6F8-AB246AF093E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4F37D8F-E5A6-4E0C-AE66-C02CD71EF615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600" dirty="0" err="1" smtClean="0">
              <a:solidFill>
                <a:schemeClr val="tx1"/>
              </a:solidFill>
            </a:rPr>
            <a:t>Disajikan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sebesar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nilai</a:t>
          </a:r>
          <a:r>
            <a:rPr lang="es-ES" sz="1600" dirty="0" smtClean="0">
              <a:solidFill>
                <a:schemeClr val="tx1"/>
              </a:solidFill>
            </a:rPr>
            <a:t> yang </a:t>
          </a:r>
          <a:r>
            <a:rPr lang="es-ES" sz="1600" dirty="0" err="1" smtClean="0">
              <a:solidFill>
                <a:schemeClr val="tx1"/>
              </a:solidFill>
            </a:rPr>
            <a:t>belum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dilunasi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dari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setiap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tagihan</a:t>
          </a:r>
          <a:r>
            <a:rPr lang="es-ES" sz="1600" dirty="0" smtClean="0">
              <a:solidFill>
                <a:schemeClr val="tx1"/>
              </a:solidFill>
            </a:rPr>
            <a:t> yang </a:t>
          </a:r>
          <a:r>
            <a:rPr lang="es-ES" sz="1600" dirty="0" err="1" smtClean="0">
              <a:solidFill>
                <a:schemeClr val="tx1"/>
              </a:solidFill>
            </a:rPr>
            <a:t>ditetapkan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berdasarkan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surat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ketetapan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kurang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bayar</a:t>
          </a:r>
          <a:r>
            <a:rPr lang="es-ES" sz="1600" dirty="0" smtClean="0">
              <a:solidFill>
                <a:schemeClr val="tx1"/>
              </a:solidFill>
            </a:rPr>
            <a:t> yang </a:t>
          </a:r>
          <a:r>
            <a:rPr lang="es-ES" sz="1600" dirty="0" err="1" smtClean="0">
              <a:solidFill>
                <a:schemeClr val="tx1"/>
              </a:solidFill>
            </a:rPr>
            <a:t>diterbitkan</a:t>
          </a:r>
          <a:r>
            <a:rPr lang="id-ID" sz="1600" dirty="0" smtClean="0">
              <a:solidFill>
                <a:schemeClr val="tx1"/>
              </a:solidFill>
            </a:rPr>
            <a:t>.</a:t>
          </a:r>
          <a:endParaRPr lang="en-US" sz="1600" dirty="0"/>
        </a:p>
      </dgm:t>
    </dgm:pt>
    <dgm:pt modelId="{EBC460C4-434C-4BCD-AB2F-CD2670E53F7D}" type="parTrans" cxnId="{5F097115-7AFD-4ADC-8488-899F585935DE}">
      <dgm:prSet/>
      <dgm:spPr/>
      <dgm:t>
        <a:bodyPr/>
        <a:lstStyle/>
        <a:p>
          <a:endParaRPr lang="en-US" sz="1600"/>
        </a:p>
      </dgm:t>
    </dgm:pt>
    <dgm:pt modelId="{0A3DB7FB-AF8D-49F8-AFC7-78EA446580DB}" type="sibTrans" cxnId="{5F097115-7AFD-4ADC-8488-899F585935DE}">
      <dgm:prSet/>
      <dgm:spPr/>
      <dgm:t>
        <a:bodyPr/>
        <a:lstStyle/>
        <a:p>
          <a:endParaRPr lang="en-US" sz="1600"/>
        </a:p>
      </dgm:t>
    </dgm:pt>
    <dgm:pt modelId="{D5DA36F6-844C-4AF6-B05A-64893BCBFEAE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sz="1600" smtClean="0">
              <a:solidFill>
                <a:schemeClr val="tx1"/>
              </a:solidFill>
            </a:rPr>
            <a:t>Disajikan sebesar nilai yang belum dilunasi dari setiap tagihan yang telah ditetapkan terutang oleh Pengadilan Pajak untuk WP yang mengajukan banding</a:t>
          </a:r>
          <a:r>
            <a:rPr lang="id-ID" sz="1600" smtClean="0">
              <a:solidFill>
                <a:schemeClr val="tx1"/>
              </a:solidFill>
            </a:rPr>
            <a:t>.</a:t>
          </a:r>
          <a:endParaRPr lang="en-US" sz="1600" dirty="0">
            <a:solidFill>
              <a:schemeClr val="tx1"/>
            </a:solidFill>
          </a:endParaRPr>
        </a:p>
      </dgm:t>
    </dgm:pt>
    <dgm:pt modelId="{F607401C-A2D4-47C9-BAD3-23312728246D}" type="parTrans" cxnId="{40B4BABA-7BF4-482F-98A4-8EDDA6D07118}">
      <dgm:prSet/>
      <dgm:spPr/>
      <dgm:t>
        <a:bodyPr/>
        <a:lstStyle/>
        <a:p>
          <a:endParaRPr lang="en-US" sz="1600"/>
        </a:p>
      </dgm:t>
    </dgm:pt>
    <dgm:pt modelId="{FE7CBD1A-E445-4797-BA2E-439E3B52367E}" type="sibTrans" cxnId="{40B4BABA-7BF4-482F-98A4-8EDDA6D07118}">
      <dgm:prSet/>
      <dgm:spPr/>
      <dgm:t>
        <a:bodyPr/>
        <a:lstStyle/>
        <a:p>
          <a:endParaRPr lang="en-US" sz="1600"/>
        </a:p>
      </dgm:t>
    </dgm:pt>
    <dgm:pt modelId="{6B81E919-8091-4B1F-8F4B-C0F38EF6DDD7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ES" sz="1600" smtClean="0">
              <a:solidFill>
                <a:schemeClr val="tx1"/>
              </a:solidFill>
            </a:rPr>
            <a:t>Disajikan sebesar nilai yang belum dilunasi dari setiap tagihan yang masih proses banding atas keberatan dan belum ditetapkan oleh majelis hakim Pengadilan Pajak</a:t>
          </a:r>
          <a:r>
            <a:rPr lang="id-ID" sz="1600" smtClean="0">
              <a:solidFill>
                <a:schemeClr val="tx1"/>
              </a:solidFill>
            </a:rPr>
            <a:t>.</a:t>
          </a:r>
          <a:endParaRPr lang="en-US" sz="1600" dirty="0">
            <a:solidFill>
              <a:schemeClr val="tx1"/>
            </a:solidFill>
          </a:endParaRPr>
        </a:p>
      </dgm:t>
    </dgm:pt>
    <dgm:pt modelId="{E5688BD2-DD36-4229-9AA5-E0A8D0573E38}" type="parTrans" cxnId="{B960BA15-9DD0-4E0C-B73D-B00788ECF5B6}">
      <dgm:prSet/>
      <dgm:spPr/>
      <dgm:t>
        <a:bodyPr/>
        <a:lstStyle/>
        <a:p>
          <a:endParaRPr lang="en-US" sz="1600"/>
        </a:p>
      </dgm:t>
    </dgm:pt>
    <dgm:pt modelId="{9874493D-F34A-4F89-AB91-1B972675E9A7}" type="sibTrans" cxnId="{B960BA15-9DD0-4E0C-B73D-B00788ECF5B6}">
      <dgm:prSet/>
      <dgm:spPr/>
      <dgm:t>
        <a:bodyPr/>
        <a:lstStyle/>
        <a:p>
          <a:endParaRPr lang="en-US" sz="1600"/>
        </a:p>
      </dgm:t>
    </dgm:pt>
    <dgm:pt modelId="{298AB3F4-0FFB-4C44-B363-4137CD590B41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ES" sz="1600" dirty="0" err="1" smtClean="0">
              <a:solidFill>
                <a:schemeClr val="tx1"/>
              </a:solidFill>
            </a:rPr>
            <a:t>Disajikan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sebesar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nilai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bersih</a:t>
          </a:r>
          <a:r>
            <a:rPr lang="es-ES" sz="1600" dirty="0" smtClean="0">
              <a:solidFill>
                <a:schemeClr val="tx1"/>
              </a:solidFill>
            </a:rPr>
            <a:t> yang </a:t>
          </a:r>
          <a:r>
            <a:rPr lang="es-ES" sz="1600" dirty="0" err="1" smtClean="0">
              <a:solidFill>
                <a:schemeClr val="tx1"/>
              </a:solidFill>
            </a:rPr>
            <a:t>dapat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direalisasikan</a:t>
          </a:r>
          <a:r>
            <a:rPr lang="es-ES" sz="1600" dirty="0" smtClean="0">
              <a:solidFill>
                <a:schemeClr val="tx1"/>
              </a:solidFill>
            </a:rPr>
            <a:t> (</a:t>
          </a:r>
          <a:r>
            <a:rPr lang="es-ES" sz="1600" i="1" dirty="0" smtClean="0">
              <a:solidFill>
                <a:schemeClr val="tx1"/>
              </a:solidFill>
            </a:rPr>
            <a:t>net realizable </a:t>
          </a:r>
          <a:r>
            <a:rPr lang="es-ES" sz="1600" i="1" dirty="0" err="1" smtClean="0">
              <a:solidFill>
                <a:schemeClr val="tx1"/>
              </a:solidFill>
            </a:rPr>
            <a:t>value</a:t>
          </a:r>
          <a:r>
            <a:rPr lang="es-ES" sz="1600" dirty="0" smtClean="0">
              <a:solidFill>
                <a:schemeClr val="tx1"/>
              </a:solidFill>
            </a:rPr>
            <a:t>) </a:t>
          </a:r>
          <a:r>
            <a:rPr lang="es-ES" sz="1600" dirty="0" err="1" smtClean="0">
              <a:solidFill>
                <a:schemeClr val="tx1"/>
              </a:solidFill>
            </a:rPr>
            <a:t>untuk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piutang</a:t>
          </a:r>
          <a:r>
            <a:rPr lang="es-ES" sz="1600" dirty="0" smtClean="0">
              <a:solidFill>
                <a:schemeClr val="tx1"/>
              </a:solidFill>
            </a:rPr>
            <a:t> yang </a:t>
          </a:r>
          <a:r>
            <a:rPr lang="es-ES" sz="1600" dirty="0" err="1" smtClean="0">
              <a:solidFill>
                <a:schemeClr val="tx1"/>
              </a:solidFill>
            </a:rPr>
            <a:t>tidak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diatur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dalam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undang-undang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tersendiri</a:t>
          </a:r>
          <a:r>
            <a:rPr lang="es-ES" sz="1600" dirty="0" smtClean="0">
              <a:solidFill>
                <a:schemeClr val="tx1"/>
              </a:solidFill>
            </a:rPr>
            <a:t> dan </a:t>
          </a:r>
          <a:r>
            <a:rPr lang="es-ES" sz="1600" dirty="0" err="1" smtClean="0">
              <a:solidFill>
                <a:schemeClr val="tx1"/>
              </a:solidFill>
            </a:rPr>
            <a:t>kebijakan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penyisihan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piutang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tidak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tertagih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telah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diatur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oleh</a:t>
          </a:r>
          <a:r>
            <a:rPr lang="es-ES" sz="1600" dirty="0" smtClean="0">
              <a:solidFill>
                <a:schemeClr val="tx1"/>
              </a:solidFill>
            </a:rPr>
            <a:t> </a:t>
          </a:r>
          <a:r>
            <a:rPr lang="es-ES" sz="1600" dirty="0" err="1" smtClean="0">
              <a:solidFill>
                <a:schemeClr val="tx1"/>
              </a:solidFill>
            </a:rPr>
            <a:t>Pemerintah</a:t>
          </a:r>
          <a:r>
            <a:rPr lang="id-ID" sz="1600" dirty="0" smtClean="0">
              <a:solidFill>
                <a:schemeClr val="tx1"/>
              </a:solidFill>
            </a:rPr>
            <a:t>.</a:t>
          </a:r>
          <a:endParaRPr lang="en-US" sz="1600" dirty="0">
            <a:solidFill>
              <a:schemeClr val="tx1"/>
            </a:solidFill>
          </a:endParaRPr>
        </a:p>
      </dgm:t>
    </dgm:pt>
    <dgm:pt modelId="{2ED505A3-C3D3-4B55-9AD6-1FA73F774FE4}" type="parTrans" cxnId="{589F54ED-3DCA-493F-A7B0-EFB8B386A14C}">
      <dgm:prSet/>
      <dgm:spPr/>
      <dgm:t>
        <a:bodyPr/>
        <a:lstStyle/>
        <a:p>
          <a:endParaRPr lang="en-US" sz="1600"/>
        </a:p>
      </dgm:t>
    </dgm:pt>
    <dgm:pt modelId="{ED042669-B0E0-47B0-942F-644ECE235C61}" type="sibTrans" cxnId="{589F54ED-3DCA-493F-A7B0-EFB8B386A14C}">
      <dgm:prSet/>
      <dgm:spPr/>
      <dgm:t>
        <a:bodyPr/>
        <a:lstStyle/>
        <a:p>
          <a:endParaRPr lang="en-US" sz="1600"/>
        </a:p>
      </dgm:t>
    </dgm:pt>
    <dgm:pt modelId="{F73DF0F5-413C-4AA1-AC60-CB419AA69844}" type="pres">
      <dgm:prSet presAssocID="{4B8A2096-8943-4729-B6F8-AB246AF093E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A12061D2-7C5C-4F67-89A9-D9E9DE1DAD49}" type="pres">
      <dgm:prSet presAssocID="{4B8A2096-8943-4729-B6F8-AB246AF093E6}" presName="Name1" presStyleCnt="0"/>
      <dgm:spPr/>
    </dgm:pt>
    <dgm:pt modelId="{EFD890F5-0336-4F3D-A6F2-6B56239EA8AE}" type="pres">
      <dgm:prSet presAssocID="{4B8A2096-8943-4729-B6F8-AB246AF093E6}" presName="cycle" presStyleCnt="0"/>
      <dgm:spPr/>
    </dgm:pt>
    <dgm:pt modelId="{715FA744-5B0C-43BE-97D7-125F387A8E3C}" type="pres">
      <dgm:prSet presAssocID="{4B8A2096-8943-4729-B6F8-AB246AF093E6}" presName="srcNode" presStyleLbl="node1" presStyleIdx="0" presStyleCnt="4"/>
      <dgm:spPr/>
    </dgm:pt>
    <dgm:pt modelId="{297EEB9E-DCF1-4F3B-9D55-90BE508E1FED}" type="pres">
      <dgm:prSet presAssocID="{4B8A2096-8943-4729-B6F8-AB246AF093E6}" presName="conn" presStyleLbl="parChTrans1D2" presStyleIdx="0" presStyleCnt="1"/>
      <dgm:spPr/>
      <dgm:t>
        <a:bodyPr/>
        <a:lstStyle/>
        <a:p>
          <a:endParaRPr lang="en-US"/>
        </a:p>
      </dgm:t>
    </dgm:pt>
    <dgm:pt modelId="{7A9FE3B5-EC03-46EA-8447-299761ADCA15}" type="pres">
      <dgm:prSet presAssocID="{4B8A2096-8943-4729-B6F8-AB246AF093E6}" presName="extraNode" presStyleLbl="node1" presStyleIdx="0" presStyleCnt="4"/>
      <dgm:spPr/>
    </dgm:pt>
    <dgm:pt modelId="{5DB5667B-A3E1-4365-9C7C-495C82ED6B9E}" type="pres">
      <dgm:prSet presAssocID="{4B8A2096-8943-4729-B6F8-AB246AF093E6}" presName="dstNode" presStyleLbl="node1" presStyleIdx="0" presStyleCnt="4"/>
      <dgm:spPr/>
    </dgm:pt>
    <dgm:pt modelId="{13340DAF-14D0-4C16-A9C2-18AC187D278E}" type="pres">
      <dgm:prSet presAssocID="{54F37D8F-E5A6-4E0C-AE66-C02CD71EF615}" presName="text_1" presStyleLbl="node1" presStyleIdx="0" presStyleCnt="4" custScaleY="1331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477AD-BF88-4154-A8D6-EB3A65EDC14E}" type="pres">
      <dgm:prSet presAssocID="{54F37D8F-E5A6-4E0C-AE66-C02CD71EF615}" presName="accent_1" presStyleCnt="0"/>
      <dgm:spPr/>
    </dgm:pt>
    <dgm:pt modelId="{97632F97-E079-4B04-BEF2-B056ECE073F4}" type="pres">
      <dgm:prSet presAssocID="{54F37D8F-E5A6-4E0C-AE66-C02CD71EF615}" presName="accentRepeatNode" presStyleLbl="solidFgAcc1" presStyleIdx="0" presStyleCnt="4"/>
      <dgm:spPr>
        <a:solidFill>
          <a:srgbClr val="99CCFF"/>
        </a:solidFill>
      </dgm:spPr>
    </dgm:pt>
    <dgm:pt modelId="{71129237-936C-4B8E-9D18-C5A583FE8A2B}" type="pres">
      <dgm:prSet presAssocID="{D5DA36F6-844C-4AF6-B05A-64893BCBFEAE}" presName="text_2" presStyleLbl="node1" presStyleIdx="1" presStyleCnt="4" custScaleY="1331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F942A-3671-4221-AEF5-5FEFD22A9D26}" type="pres">
      <dgm:prSet presAssocID="{D5DA36F6-844C-4AF6-B05A-64893BCBFEAE}" presName="accent_2" presStyleCnt="0"/>
      <dgm:spPr/>
    </dgm:pt>
    <dgm:pt modelId="{D7BB0828-45EC-4699-B366-F622AF625767}" type="pres">
      <dgm:prSet presAssocID="{D5DA36F6-844C-4AF6-B05A-64893BCBFEAE}" presName="accentRepeatNode" presStyleLbl="solidFgAcc1" presStyleIdx="1" presStyleCnt="4"/>
      <dgm:spPr>
        <a:solidFill>
          <a:schemeClr val="accent4">
            <a:lumMod val="60000"/>
            <a:lumOff val="40000"/>
          </a:schemeClr>
        </a:solidFill>
      </dgm:spPr>
    </dgm:pt>
    <dgm:pt modelId="{B1BAB574-0CE6-43D6-AAF7-AA8C6D73ABF1}" type="pres">
      <dgm:prSet presAssocID="{6B81E919-8091-4B1F-8F4B-C0F38EF6DDD7}" presName="text_3" presStyleLbl="node1" presStyleIdx="2" presStyleCnt="4" custScaleY="1331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BF41C-B321-4516-9683-1D5BA0F205B2}" type="pres">
      <dgm:prSet presAssocID="{6B81E919-8091-4B1F-8F4B-C0F38EF6DDD7}" presName="accent_3" presStyleCnt="0"/>
      <dgm:spPr/>
    </dgm:pt>
    <dgm:pt modelId="{219EE3AA-5927-4A42-A4AC-BDADB020D96A}" type="pres">
      <dgm:prSet presAssocID="{6B81E919-8091-4B1F-8F4B-C0F38EF6DDD7}" presName="accentRepeatNode" presStyleLbl="solidFgAcc1" presStyleIdx="2" presStyleCnt="4"/>
      <dgm:spPr>
        <a:solidFill>
          <a:schemeClr val="accent5">
            <a:lumMod val="40000"/>
            <a:lumOff val="60000"/>
          </a:schemeClr>
        </a:solidFill>
      </dgm:spPr>
    </dgm:pt>
    <dgm:pt modelId="{460ED6B4-6A39-42B8-8771-AE86A3D2DDCA}" type="pres">
      <dgm:prSet presAssocID="{298AB3F4-0FFB-4C44-B363-4137CD590B41}" presName="text_4" presStyleLbl="node1" presStyleIdx="3" presStyleCnt="4" custScaleY="1331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CCF07-ED84-4B65-B1DE-2ADF1C18B655}" type="pres">
      <dgm:prSet presAssocID="{298AB3F4-0FFB-4C44-B363-4137CD590B41}" presName="accent_4" presStyleCnt="0"/>
      <dgm:spPr/>
    </dgm:pt>
    <dgm:pt modelId="{F3234460-A42F-4005-AC2B-8D2F174B66A1}" type="pres">
      <dgm:prSet presAssocID="{298AB3F4-0FFB-4C44-B363-4137CD590B41}" presName="accentRepeatNode" presStyleLbl="solidFgAcc1" presStyleIdx="3" presStyleCnt="4"/>
      <dgm:spPr>
        <a:solidFill>
          <a:schemeClr val="accent6">
            <a:lumMod val="60000"/>
            <a:lumOff val="40000"/>
          </a:schemeClr>
        </a:solidFill>
      </dgm:spPr>
    </dgm:pt>
  </dgm:ptLst>
  <dgm:cxnLst>
    <dgm:cxn modelId="{589F54ED-3DCA-493F-A7B0-EFB8B386A14C}" srcId="{4B8A2096-8943-4729-B6F8-AB246AF093E6}" destId="{298AB3F4-0FFB-4C44-B363-4137CD590B41}" srcOrd="3" destOrd="0" parTransId="{2ED505A3-C3D3-4B55-9AD6-1FA73F774FE4}" sibTransId="{ED042669-B0E0-47B0-942F-644ECE235C61}"/>
    <dgm:cxn modelId="{5C3DE0B1-B7F4-447A-857C-E42EA43342F1}" type="presOf" srcId="{0A3DB7FB-AF8D-49F8-AFC7-78EA446580DB}" destId="{297EEB9E-DCF1-4F3B-9D55-90BE508E1FED}" srcOrd="0" destOrd="0" presId="urn:microsoft.com/office/officeart/2008/layout/VerticalCurvedList"/>
    <dgm:cxn modelId="{B960BA15-9DD0-4E0C-B73D-B00788ECF5B6}" srcId="{4B8A2096-8943-4729-B6F8-AB246AF093E6}" destId="{6B81E919-8091-4B1F-8F4B-C0F38EF6DDD7}" srcOrd="2" destOrd="0" parTransId="{E5688BD2-DD36-4229-9AA5-E0A8D0573E38}" sibTransId="{9874493D-F34A-4F89-AB91-1B972675E9A7}"/>
    <dgm:cxn modelId="{74DB8D86-D2EE-460B-9951-CBF10E33A4B8}" type="presOf" srcId="{54F37D8F-E5A6-4E0C-AE66-C02CD71EF615}" destId="{13340DAF-14D0-4C16-A9C2-18AC187D278E}" srcOrd="0" destOrd="0" presId="urn:microsoft.com/office/officeart/2008/layout/VerticalCurvedList"/>
    <dgm:cxn modelId="{5F097115-7AFD-4ADC-8488-899F585935DE}" srcId="{4B8A2096-8943-4729-B6F8-AB246AF093E6}" destId="{54F37D8F-E5A6-4E0C-AE66-C02CD71EF615}" srcOrd="0" destOrd="0" parTransId="{EBC460C4-434C-4BCD-AB2F-CD2670E53F7D}" sibTransId="{0A3DB7FB-AF8D-49F8-AFC7-78EA446580DB}"/>
    <dgm:cxn modelId="{DE6541BD-6FC4-469E-93AB-CCEDBDC1E1AC}" type="presOf" srcId="{298AB3F4-0FFB-4C44-B363-4137CD590B41}" destId="{460ED6B4-6A39-42B8-8771-AE86A3D2DDCA}" srcOrd="0" destOrd="0" presId="urn:microsoft.com/office/officeart/2008/layout/VerticalCurvedList"/>
    <dgm:cxn modelId="{D4BB05CE-304E-4504-A7A0-8B778564EC3C}" type="presOf" srcId="{D5DA36F6-844C-4AF6-B05A-64893BCBFEAE}" destId="{71129237-936C-4B8E-9D18-C5A583FE8A2B}" srcOrd="0" destOrd="0" presId="urn:microsoft.com/office/officeart/2008/layout/VerticalCurvedList"/>
    <dgm:cxn modelId="{40B4BABA-7BF4-482F-98A4-8EDDA6D07118}" srcId="{4B8A2096-8943-4729-B6F8-AB246AF093E6}" destId="{D5DA36F6-844C-4AF6-B05A-64893BCBFEAE}" srcOrd="1" destOrd="0" parTransId="{F607401C-A2D4-47C9-BAD3-23312728246D}" sibTransId="{FE7CBD1A-E445-4797-BA2E-439E3B52367E}"/>
    <dgm:cxn modelId="{2AAD74CC-5E00-48AE-A917-874686B43A34}" type="presOf" srcId="{6B81E919-8091-4B1F-8F4B-C0F38EF6DDD7}" destId="{B1BAB574-0CE6-43D6-AAF7-AA8C6D73ABF1}" srcOrd="0" destOrd="0" presId="urn:microsoft.com/office/officeart/2008/layout/VerticalCurvedList"/>
    <dgm:cxn modelId="{D225737F-3338-4CEE-8021-2ED7D44BD020}" type="presOf" srcId="{4B8A2096-8943-4729-B6F8-AB246AF093E6}" destId="{F73DF0F5-413C-4AA1-AC60-CB419AA69844}" srcOrd="0" destOrd="0" presId="urn:microsoft.com/office/officeart/2008/layout/VerticalCurvedList"/>
    <dgm:cxn modelId="{880EA486-8391-41D2-9673-9AB45326BBC1}" type="presParOf" srcId="{F73DF0F5-413C-4AA1-AC60-CB419AA69844}" destId="{A12061D2-7C5C-4F67-89A9-D9E9DE1DAD49}" srcOrd="0" destOrd="0" presId="urn:microsoft.com/office/officeart/2008/layout/VerticalCurvedList"/>
    <dgm:cxn modelId="{29FE3715-B175-432D-B0B1-43DF25367950}" type="presParOf" srcId="{A12061D2-7C5C-4F67-89A9-D9E9DE1DAD49}" destId="{EFD890F5-0336-4F3D-A6F2-6B56239EA8AE}" srcOrd="0" destOrd="0" presId="urn:microsoft.com/office/officeart/2008/layout/VerticalCurvedList"/>
    <dgm:cxn modelId="{87A648C5-BFA6-43CF-BBFB-7C268A4489BC}" type="presParOf" srcId="{EFD890F5-0336-4F3D-A6F2-6B56239EA8AE}" destId="{715FA744-5B0C-43BE-97D7-125F387A8E3C}" srcOrd="0" destOrd="0" presId="urn:microsoft.com/office/officeart/2008/layout/VerticalCurvedList"/>
    <dgm:cxn modelId="{E3D27883-9CB5-4DE5-B8F4-BC4E920417F9}" type="presParOf" srcId="{EFD890F5-0336-4F3D-A6F2-6B56239EA8AE}" destId="{297EEB9E-DCF1-4F3B-9D55-90BE508E1FED}" srcOrd="1" destOrd="0" presId="urn:microsoft.com/office/officeart/2008/layout/VerticalCurvedList"/>
    <dgm:cxn modelId="{C858D5A7-A90C-471A-BDCC-0886DB4D1698}" type="presParOf" srcId="{EFD890F5-0336-4F3D-A6F2-6B56239EA8AE}" destId="{7A9FE3B5-EC03-46EA-8447-299761ADCA15}" srcOrd="2" destOrd="0" presId="urn:microsoft.com/office/officeart/2008/layout/VerticalCurvedList"/>
    <dgm:cxn modelId="{A53A296C-7CB4-4CCB-9508-BA14DA1ED876}" type="presParOf" srcId="{EFD890F5-0336-4F3D-A6F2-6B56239EA8AE}" destId="{5DB5667B-A3E1-4365-9C7C-495C82ED6B9E}" srcOrd="3" destOrd="0" presId="urn:microsoft.com/office/officeart/2008/layout/VerticalCurvedList"/>
    <dgm:cxn modelId="{021D2A1C-EA26-47E7-B761-E70434276416}" type="presParOf" srcId="{A12061D2-7C5C-4F67-89A9-D9E9DE1DAD49}" destId="{13340DAF-14D0-4C16-A9C2-18AC187D278E}" srcOrd="1" destOrd="0" presId="urn:microsoft.com/office/officeart/2008/layout/VerticalCurvedList"/>
    <dgm:cxn modelId="{5CF2F637-EF1B-496D-A3E6-887734B37673}" type="presParOf" srcId="{A12061D2-7C5C-4F67-89A9-D9E9DE1DAD49}" destId="{F1C477AD-BF88-4154-A8D6-EB3A65EDC14E}" srcOrd="2" destOrd="0" presId="urn:microsoft.com/office/officeart/2008/layout/VerticalCurvedList"/>
    <dgm:cxn modelId="{071AD358-9DC9-48FD-8229-8352A80C67BF}" type="presParOf" srcId="{F1C477AD-BF88-4154-A8D6-EB3A65EDC14E}" destId="{97632F97-E079-4B04-BEF2-B056ECE073F4}" srcOrd="0" destOrd="0" presId="urn:microsoft.com/office/officeart/2008/layout/VerticalCurvedList"/>
    <dgm:cxn modelId="{9B2150C5-A7BC-42A5-9734-B199CB0C8652}" type="presParOf" srcId="{A12061D2-7C5C-4F67-89A9-D9E9DE1DAD49}" destId="{71129237-936C-4B8E-9D18-C5A583FE8A2B}" srcOrd="3" destOrd="0" presId="urn:microsoft.com/office/officeart/2008/layout/VerticalCurvedList"/>
    <dgm:cxn modelId="{8B553A8A-35C0-45C0-B35F-2F6ADA46A1F6}" type="presParOf" srcId="{A12061D2-7C5C-4F67-89A9-D9E9DE1DAD49}" destId="{D58F942A-3671-4221-AEF5-5FEFD22A9D26}" srcOrd="4" destOrd="0" presId="urn:microsoft.com/office/officeart/2008/layout/VerticalCurvedList"/>
    <dgm:cxn modelId="{7656BC3C-370E-490F-8C28-2C967CF8F87A}" type="presParOf" srcId="{D58F942A-3671-4221-AEF5-5FEFD22A9D26}" destId="{D7BB0828-45EC-4699-B366-F622AF625767}" srcOrd="0" destOrd="0" presId="urn:microsoft.com/office/officeart/2008/layout/VerticalCurvedList"/>
    <dgm:cxn modelId="{CBB75D88-DDB1-460C-A27C-D91433BC0B0D}" type="presParOf" srcId="{A12061D2-7C5C-4F67-89A9-D9E9DE1DAD49}" destId="{B1BAB574-0CE6-43D6-AAF7-AA8C6D73ABF1}" srcOrd="5" destOrd="0" presId="urn:microsoft.com/office/officeart/2008/layout/VerticalCurvedList"/>
    <dgm:cxn modelId="{FAEC32BD-21A0-4B1B-B1FF-04436151ED2E}" type="presParOf" srcId="{A12061D2-7C5C-4F67-89A9-D9E9DE1DAD49}" destId="{7ECBF41C-B321-4516-9683-1D5BA0F205B2}" srcOrd="6" destOrd="0" presId="urn:microsoft.com/office/officeart/2008/layout/VerticalCurvedList"/>
    <dgm:cxn modelId="{918647C2-198F-401B-B3FC-049557CD6904}" type="presParOf" srcId="{7ECBF41C-B321-4516-9683-1D5BA0F205B2}" destId="{219EE3AA-5927-4A42-A4AC-BDADB020D96A}" srcOrd="0" destOrd="0" presId="urn:microsoft.com/office/officeart/2008/layout/VerticalCurvedList"/>
    <dgm:cxn modelId="{88113718-9B9C-4A75-9F47-1587373A6FE0}" type="presParOf" srcId="{A12061D2-7C5C-4F67-89A9-D9E9DE1DAD49}" destId="{460ED6B4-6A39-42B8-8771-AE86A3D2DDCA}" srcOrd="7" destOrd="0" presId="urn:microsoft.com/office/officeart/2008/layout/VerticalCurvedList"/>
    <dgm:cxn modelId="{7B537F46-D4F9-4F20-8B6C-4CD80C28C8DE}" type="presParOf" srcId="{A12061D2-7C5C-4F67-89A9-D9E9DE1DAD49}" destId="{B3ECCF07-ED84-4B65-B1DE-2ADF1C18B655}" srcOrd="8" destOrd="0" presId="urn:microsoft.com/office/officeart/2008/layout/VerticalCurvedList"/>
    <dgm:cxn modelId="{D71FEF7B-1CA5-4A9C-8CD9-2913B6FE3FCE}" type="presParOf" srcId="{B3ECCF07-ED84-4B65-B1DE-2ADF1C18B655}" destId="{F3234460-A42F-4005-AC2B-8D2F174B66A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C28F99-3BEB-417E-B62A-155EE6D7832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33FED8-6AC1-4BAF-8155-5DFF2DDB384A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id-ID" sz="2400" dirty="0" smtClean="0">
              <a:solidFill>
                <a:schemeClr val="tx1"/>
              </a:solidFill>
            </a:rPr>
            <a:t>Piutang </a:t>
          </a:r>
          <a:r>
            <a:rPr lang="en-US" sz="2400" dirty="0" smtClean="0">
              <a:solidFill>
                <a:schemeClr val="tx1"/>
              </a:solidFill>
            </a:rPr>
            <a:t>P</a:t>
          </a:r>
          <a:r>
            <a:rPr lang="id-ID" sz="2400" dirty="0" smtClean="0">
              <a:solidFill>
                <a:schemeClr val="tx1"/>
              </a:solidFill>
            </a:rPr>
            <a:t>emberian </a:t>
          </a:r>
          <a:r>
            <a:rPr lang="en-US" sz="2400" dirty="0" smtClean="0">
              <a:solidFill>
                <a:schemeClr val="tx1"/>
              </a:solidFill>
            </a:rPr>
            <a:t>P</a:t>
          </a:r>
          <a:r>
            <a:rPr lang="id-ID" sz="2400" dirty="0" smtClean="0">
              <a:solidFill>
                <a:schemeClr val="tx1"/>
              </a:solidFill>
            </a:rPr>
            <a:t>injaman</a:t>
          </a:r>
        </a:p>
      </dgm:t>
    </dgm:pt>
    <dgm:pt modelId="{70F9419E-3B49-44E4-AEDD-62005E478D86}" type="parTrans" cxnId="{60664345-77B4-41C3-9952-D8DFB61E579A}">
      <dgm:prSet/>
      <dgm:spPr/>
      <dgm:t>
        <a:bodyPr/>
        <a:lstStyle/>
        <a:p>
          <a:endParaRPr lang="en-US"/>
        </a:p>
      </dgm:t>
    </dgm:pt>
    <dgm:pt modelId="{33C9A2AF-89E0-4998-980F-CED3ABDE8D65}" type="sibTrans" cxnId="{60664345-77B4-41C3-9952-D8DFB61E579A}">
      <dgm:prSet/>
      <dgm:spPr/>
      <dgm:t>
        <a:bodyPr/>
        <a:lstStyle/>
        <a:p>
          <a:endParaRPr lang="en-US"/>
        </a:p>
      </dgm:t>
    </dgm:pt>
    <dgm:pt modelId="{AE469929-9EEF-4E5D-B97F-B4228971CDAB}">
      <dgm:prSet phldrT="[Text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1800" dirty="0" err="1" smtClean="0"/>
            <a:t>Berasal</a:t>
          </a:r>
          <a:r>
            <a:rPr lang="en-US" sz="1800" dirty="0" smtClean="0"/>
            <a:t> </a:t>
          </a:r>
          <a:r>
            <a:rPr lang="en-US" sz="1800" dirty="0" err="1" smtClean="0"/>
            <a:t>dari</a:t>
          </a:r>
          <a:r>
            <a:rPr lang="en-US" sz="1800" dirty="0" smtClean="0"/>
            <a:t> </a:t>
          </a:r>
          <a:r>
            <a:rPr lang="en-US" sz="1800" dirty="0" err="1" smtClean="0"/>
            <a:t>pemberian</a:t>
          </a:r>
          <a:r>
            <a:rPr lang="en-US" sz="1800" dirty="0" smtClean="0"/>
            <a:t> </a:t>
          </a:r>
          <a:r>
            <a:rPr lang="en-US" sz="1800" dirty="0" err="1" smtClean="0"/>
            <a:t>pinjaman</a:t>
          </a:r>
          <a:r>
            <a:rPr lang="en-US" sz="1800" dirty="0" smtClean="0"/>
            <a:t> </a:t>
          </a:r>
          <a:r>
            <a:rPr lang="en-US" sz="1800" dirty="0" err="1" smtClean="0"/>
            <a:t>oleh</a:t>
          </a:r>
          <a:r>
            <a:rPr lang="en-US" sz="1800" dirty="0" smtClean="0"/>
            <a:t> </a:t>
          </a:r>
          <a:r>
            <a:rPr lang="en-US" sz="1800" dirty="0" err="1" smtClean="0"/>
            <a:t>pemerintah</a:t>
          </a:r>
          <a:r>
            <a:rPr lang="en-US" sz="1800" dirty="0" smtClean="0"/>
            <a:t> </a:t>
          </a:r>
          <a:r>
            <a:rPr lang="en-US" sz="1800" dirty="0" err="1" smtClean="0"/>
            <a:t>kepada</a:t>
          </a:r>
          <a:r>
            <a:rPr lang="en-US" sz="1800" dirty="0" smtClean="0"/>
            <a:t> </a:t>
          </a:r>
          <a:r>
            <a:rPr lang="en-US" sz="1800" dirty="0" err="1" smtClean="0"/>
            <a:t>pemerintah</a:t>
          </a:r>
          <a:r>
            <a:rPr lang="en-US" sz="1800" dirty="0" smtClean="0"/>
            <a:t> </a:t>
          </a:r>
          <a:r>
            <a:rPr lang="en-US" sz="1800" dirty="0" err="1" smtClean="0"/>
            <a:t>daerah</a:t>
          </a:r>
          <a:r>
            <a:rPr lang="en-US" sz="1800" dirty="0" smtClean="0"/>
            <a:t>/ </a:t>
          </a:r>
          <a:r>
            <a:rPr lang="en-US" sz="1800" dirty="0" err="1" smtClean="0"/>
            <a:t>pemerintah</a:t>
          </a:r>
          <a:r>
            <a:rPr lang="en-US" sz="1800" dirty="0" smtClean="0"/>
            <a:t> </a:t>
          </a:r>
          <a:r>
            <a:rPr lang="en-US" sz="1800" dirty="0" err="1" smtClean="0"/>
            <a:t>lainnya</a:t>
          </a:r>
          <a:r>
            <a:rPr lang="en-US" sz="1800" dirty="0" smtClean="0"/>
            <a:t>, </a:t>
          </a:r>
          <a:r>
            <a:rPr lang="en-US" sz="1800" dirty="0" err="1" smtClean="0"/>
            <a:t>perorangan</a:t>
          </a:r>
          <a:r>
            <a:rPr lang="en-US" sz="1800" dirty="0" smtClean="0"/>
            <a:t>, BUMN/BUMD, </a:t>
          </a:r>
          <a:r>
            <a:rPr lang="en-US" sz="1800" dirty="0" err="1" smtClean="0"/>
            <a:t>perusahaan</a:t>
          </a:r>
          <a:r>
            <a:rPr lang="en-US" sz="1800" dirty="0" smtClean="0"/>
            <a:t> </a:t>
          </a:r>
          <a:r>
            <a:rPr lang="en-US" sz="1800" dirty="0" err="1" smtClean="0"/>
            <a:t>swasta</a:t>
          </a:r>
          <a:r>
            <a:rPr lang="en-US" sz="1800" dirty="0" smtClean="0"/>
            <a:t> </a:t>
          </a:r>
          <a:r>
            <a:rPr lang="en-US" sz="1800" dirty="0" err="1" smtClean="0"/>
            <a:t>atau</a:t>
          </a:r>
          <a:r>
            <a:rPr lang="en-US" sz="1800" dirty="0" smtClean="0"/>
            <a:t> </a:t>
          </a:r>
          <a:r>
            <a:rPr lang="en-US" sz="1800" dirty="0" err="1" smtClean="0"/>
            <a:t>organisasi</a:t>
          </a:r>
          <a:r>
            <a:rPr lang="en-US" sz="1800" dirty="0" smtClean="0"/>
            <a:t> </a:t>
          </a:r>
          <a:r>
            <a:rPr lang="en-US" sz="1800" dirty="0" err="1" smtClean="0"/>
            <a:t>lainnya</a:t>
          </a:r>
          <a:endParaRPr lang="en-US" sz="1800" dirty="0"/>
        </a:p>
      </dgm:t>
    </dgm:pt>
    <dgm:pt modelId="{1BB3B8EE-2B84-4958-9E0B-660C99111465}" type="parTrans" cxnId="{53BE3528-F450-4920-A450-0222C1BFE898}">
      <dgm:prSet/>
      <dgm:spPr/>
      <dgm:t>
        <a:bodyPr/>
        <a:lstStyle/>
        <a:p>
          <a:endParaRPr lang="en-US"/>
        </a:p>
      </dgm:t>
    </dgm:pt>
    <dgm:pt modelId="{7EE64A44-6A81-4B0D-A30A-DAAD93B56278}" type="sibTrans" cxnId="{53BE3528-F450-4920-A450-0222C1BFE898}">
      <dgm:prSet/>
      <dgm:spPr/>
      <dgm:t>
        <a:bodyPr/>
        <a:lstStyle/>
        <a:p>
          <a:endParaRPr lang="en-US"/>
        </a:p>
      </dgm:t>
    </dgm:pt>
    <dgm:pt modelId="{44AA29E7-C5EB-496D-A8D2-F2DDC9AA3EDC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</dgm:spPr>
      <dgm:t>
        <a:bodyPr/>
        <a:lstStyle/>
        <a:p>
          <a:pPr algn="ctr"/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Penjualan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Kredit</a:t>
          </a:r>
          <a:endParaRPr lang="en-US" sz="2400" dirty="0">
            <a:solidFill>
              <a:schemeClr val="tx1"/>
            </a:solidFill>
          </a:endParaRPr>
        </a:p>
      </dgm:t>
    </dgm:pt>
    <dgm:pt modelId="{73B79FB4-FECD-482E-BB4C-4F07AD5CE76E}" type="parTrans" cxnId="{E7AB2DF6-2E12-43D1-AC25-0CD35DF9A897}">
      <dgm:prSet/>
      <dgm:spPr/>
      <dgm:t>
        <a:bodyPr/>
        <a:lstStyle/>
        <a:p>
          <a:endParaRPr lang="en-US"/>
        </a:p>
      </dgm:t>
    </dgm:pt>
    <dgm:pt modelId="{C438A7B7-D396-4138-827C-BBD80BEE62DF}" type="sibTrans" cxnId="{E7AB2DF6-2E12-43D1-AC25-0CD35DF9A897}">
      <dgm:prSet/>
      <dgm:spPr/>
      <dgm:t>
        <a:bodyPr/>
        <a:lstStyle/>
        <a:p>
          <a:endParaRPr lang="en-US"/>
        </a:p>
      </dgm:t>
    </dgm:pt>
    <dgm:pt modelId="{6C181FDA-801F-45FE-81E4-F0B8F70D6FFF}">
      <dgm:prSet phldrT="[Text]" custT="1"/>
      <dgm:spPr>
        <a:solidFill>
          <a:srgbClr val="CCFFCC">
            <a:alpha val="89804"/>
          </a:srgbClr>
        </a:solidFill>
      </dgm:spPr>
      <dgm:t>
        <a:bodyPr/>
        <a:lstStyle/>
        <a:p>
          <a:r>
            <a:rPr lang="en-US" sz="1800" dirty="0" err="1" smtClean="0"/>
            <a:t>Timbul</a:t>
          </a:r>
          <a:r>
            <a:rPr lang="en-US" sz="1800" dirty="0" smtClean="0"/>
            <a:t> </a:t>
          </a:r>
          <a:r>
            <a:rPr lang="en-US" sz="1800" dirty="0" err="1" smtClean="0"/>
            <a:t>dari</a:t>
          </a:r>
          <a:r>
            <a:rPr lang="en-US" sz="1800" dirty="0" smtClean="0"/>
            <a:t> </a:t>
          </a:r>
          <a:r>
            <a:rPr lang="en-US" sz="1800" dirty="0" err="1" smtClean="0"/>
            <a:t>penjualan</a:t>
          </a:r>
          <a:r>
            <a:rPr lang="en-US" sz="1800" dirty="0" smtClean="0"/>
            <a:t>, </a:t>
          </a:r>
          <a:r>
            <a:rPr lang="en-US" sz="1800" dirty="0" err="1" smtClean="0"/>
            <a:t>pada</a:t>
          </a:r>
          <a:r>
            <a:rPr lang="en-US" sz="1800" dirty="0" smtClean="0"/>
            <a:t> </a:t>
          </a:r>
          <a:r>
            <a:rPr lang="en-US" sz="1800" dirty="0" err="1" smtClean="0"/>
            <a:t>umumnya</a:t>
          </a:r>
          <a:r>
            <a:rPr lang="en-US" sz="1800" dirty="0" smtClean="0"/>
            <a:t> </a:t>
          </a:r>
          <a:r>
            <a:rPr lang="en-US" sz="1800" dirty="0" err="1" smtClean="0"/>
            <a:t>berasal</a:t>
          </a:r>
          <a:r>
            <a:rPr lang="en-US" sz="1800" dirty="0" smtClean="0"/>
            <a:t> </a:t>
          </a:r>
          <a:r>
            <a:rPr lang="en-US" sz="1800" dirty="0" err="1" smtClean="0"/>
            <a:t>dari</a:t>
          </a:r>
          <a:r>
            <a:rPr lang="en-US" sz="1800" dirty="0" smtClean="0"/>
            <a:t> </a:t>
          </a:r>
          <a:r>
            <a:rPr lang="en-US" sz="1800" dirty="0" err="1" smtClean="0"/>
            <a:t>peristiwa</a:t>
          </a:r>
          <a:r>
            <a:rPr lang="en-US" sz="1800" dirty="0" smtClean="0"/>
            <a:t> </a:t>
          </a:r>
          <a:r>
            <a:rPr lang="en-US" sz="1800" dirty="0" err="1" smtClean="0"/>
            <a:t>pemindahtanganan</a:t>
          </a:r>
          <a:r>
            <a:rPr lang="en-US" sz="1800" dirty="0" smtClean="0"/>
            <a:t> </a:t>
          </a:r>
          <a:r>
            <a:rPr lang="en-US" sz="1800" dirty="0" err="1" smtClean="0"/>
            <a:t>barang</a:t>
          </a:r>
          <a:r>
            <a:rPr lang="en-US" sz="1800" dirty="0" smtClean="0"/>
            <a:t> </a:t>
          </a:r>
          <a:r>
            <a:rPr lang="en-US" sz="1800" dirty="0" err="1" smtClean="0"/>
            <a:t>milik</a:t>
          </a:r>
          <a:r>
            <a:rPr lang="en-US" sz="1800" dirty="0" smtClean="0"/>
            <a:t> </a:t>
          </a:r>
          <a:r>
            <a:rPr lang="en-US" sz="1800" dirty="0" err="1" smtClean="0"/>
            <a:t>negara</a:t>
          </a:r>
          <a:r>
            <a:rPr lang="en-US" sz="1800" dirty="0" smtClean="0"/>
            <a:t>/</a:t>
          </a:r>
          <a:r>
            <a:rPr lang="en-US" sz="1800" dirty="0" err="1" smtClean="0"/>
            <a:t>daerah</a:t>
          </a:r>
          <a:r>
            <a:rPr lang="en-US" sz="1800" dirty="0" smtClean="0"/>
            <a:t> </a:t>
          </a:r>
          <a:endParaRPr lang="en-US" sz="1800" dirty="0"/>
        </a:p>
      </dgm:t>
    </dgm:pt>
    <dgm:pt modelId="{83E638B3-CF54-4341-9B16-037A75DCC5B8}" type="parTrans" cxnId="{2A590975-5EA6-4B78-B306-6CF9000891BA}">
      <dgm:prSet/>
      <dgm:spPr/>
      <dgm:t>
        <a:bodyPr/>
        <a:lstStyle/>
        <a:p>
          <a:endParaRPr lang="en-US"/>
        </a:p>
      </dgm:t>
    </dgm:pt>
    <dgm:pt modelId="{DAE54782-FD6C-4DC2-890A-122DE7ABC530}" type="sibTrans" cxnId="{2A590975-5EA6-4B78-B306-6CF9000891BA}">
      <dgm:prSet/>
      <dgm:spPr/>
      <dgm:t>
        <a:bodyPr/>
        <a:lstStyle/>
        <a:p>
          <a:endParaRPr lang="en-US"/>
        </a:p>
      </dgm:t>
    </dgm:pt>
    <dgm:pt modelId="{D1F199AA-CC07-43E5-8120-3D23565078B6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Kemitraan</a:t>
          </a:r>
          <a:endParaRPr lang="en-US" sz="2400" dirty="0" smtClean="0">
            <a:solidFill>
              <a:schemeClr val="tx1"/>
            </a:solidFill>
          </a:endParaRPr>
        </a:p>
      </dgm:t>
    </dgm:pt>
    <dgm:pt modelId="{697F476D-96B3-4D6D-8650-6AB80B5513E9}" type="parTrans" cxnId="{86390FE6-7067-4C42-946D-A902C33FC568}">
      <dgm:prSet/>
      <dgm:spPr/>
      <dgm:t>
        <a:bodyPr/>
        <a:lstStyle/>
        <a:p>
          <a:endParaRPr lang="en-US"/>
        </a:p>
      </dgm:t>
    </dgm:pt>
    <dgm:pt modelId="{D7E75FAE-FF3C-432B-A23B-B3AAAD554D75}" type="sibTrans" cxnId="{86390FE6-7067-4C42-946D-A902C33FC568}">
      <dgm:prSet/>
      <dgm:spPr/>
      <dgm:t>
        <a:bodyPr/>
        <a:lstStyle/>
        <a:p>
          <a:endParaRPr lang="en-US"/>
        </a:p>
      </dgm:t>
    </dgm:pt>
    <dgm:pt modelId="{3C31D919-9183-4DFF-A133-3A9201A1D230}">
      <dgm:prSet phldrT="[Text]" custT="1"/>
      <dgm:spPr>
        <a:solidFill>
          <a:srgbClr val="FFFFCC">
            <a:alpha val="89804"/>
          </a:srgbClr>
        </a:solidFill>
      </dgm:spPr>
      <dgm:t>
        <a:bodyPr/>
        <a:lstStyle/>
        <a:p>
          <a:r>
            <a:rPr lang="en-US" sz="1800" dirty="0" err="1" smtClean="0"/>
            <a:t>Perjanjian</a:t>
          </a:r>
          <a:r>
            <a:rPr lang="en-US" sz="1800" dirty="0" smtClean="0"/>
            <a:t> </a:t>
          </a:r>
          <a:r>
            <a:rPr lang="en-US" sz="1800" dirty="0" err="1" smtClean="0"/>
            <a:t>Sewa</a:t>
          </a:r>
          <a:endParaRPr lang="en-US" sz="1800" dirty="0"/>
        </a:p>
      </dgm:t>
    </dgm:pt>
    <dgm:pt modelId="{E9C46CAB-F234-46AD-BC54-1CA792AB2FC4}" type="parTrans" cxnId="{F668E90F-C74E-4F65-9F30-36CBD349C9FF}">
      <dgm:prSet/>
      <dgm:spPr/>
      <dgm:t>
        <a:bodyPr/>
        <a:lstStyle/>
        <a:p>
          <a:endParaRPr lang="en-US"/>
        </a:p>
      </dgm:t>
    </dgm:pt>
    <dgm:pt modelId="{3CAB7AB5-DA09-4309-AD7A-6B2D6500975E}" type="sibTrans" cxnId="{F668E90F-C74E-4F65-9F30-36CBD349C9FF}">
      <dgm:prSet/>
      <dgm:spPr/>
      <dgm:t>
        <a:bodyPr/>
        <a:lstStyle/>
        <a:p>
          <a:endParaRPr lang="en-US"/>
        </a:p>
      </dgm:t>
    </dgm:pt>
    <dgm:pt modelId="{81CAF89B-1451-496B-807B-36BD8A3C57D8}">
      <dgm:prSet phldrT="[Text]" custT="1"/>
      <dgm:spPr>
        <a:solidFill>
          <a:srgbClr val="FFFFCC">
            <a:alpha val="89804"/>
          </a:srgbClr>
        </a:solidFill>
      </dgm:spPr>
      <dgm:t>
        <a:bodyPr/>
        <a:lstStyle/>
        <a:p>
          <a:r>
            <a:rPr lang="en-US" sz="1800" dirty="0" err="1" smtClean="0"/>
            <a:t>Kerjasama</a:t>
          </a:r>
          <a:r>
            <a:rPr lang="en-US" sz="1800" dirty="0" smtClean="0"/>
            <a:t> </a:t>
          </a:r>
          <a:r>
            <a:rPr lang="en-US" sz="1800" dirty="0" err="1" smtClean="0"/>
            <a:t>Pemanfaatan</a:t>
          </a:r>
          <a:endParaRPr lang="en-US" sz="1800" dirty="0"/>
        </a:p>
      </dgm:t>
    </dgm:pt>
    <dgm:pt modelId="{77ECAEBA-F9FB-4C62-A72A-E3FCD72D5E7B}" type="parTrans" cxnId="{28ABCA93-8270-4CB2-B872-3FC603A1B107}">
      <dgm:prSet/>
      <dgm:spPr/>
      <dgm:t>
        <a:bodyPr/>
        <a:lstStyle/>
        <a:p>
          <a:endParaRPr lang="en-US"/>
        </a:p>
      </dgm:t>
    </dgm:pt>
    <dgm:pt modelId="{89E31ABD-1940-4D23-ACD6-3109B1BEF614}" type="sibTrans" cxnId="{28ABCA93-8270-4CB2-B872-3FC603A1B107}">
      <dgm:prSet/>
      <dgm:spPr/>
      <dgm:t>
        <a:bodyPr/>
        <a:lstStyle/>
        <a:p>
          <a:endParaRPr lang="en-US"/>
        </a:p>
      </dgm:t>
    </dgm:pt>
    <dgm:pt modelId="{07E619F5-DC8E-4BEE-BE72-7CE3125A862B}">
      <dgm:prSet phldrT="[Text]" custT="1"/>
      <dgm:spPr>
        <a:solidFill>
          <a:srgbClr val="FFFFCC">
            <a:alpha val="89804"/>
          </a:srgbClr>
        </a:solidFill>
      </dgm:spPr>
      <dgm:t>
        <a:bodyPr/>
        <a:lstStyle/>
        <a:p>
          <a:r>
            <a:rPr lang="en-US" sz="1800" dirty="0" err="1" smtClean="0"/>
            <a:t>Bangun</a:t>
          </a:r>
          <a:r>
            <a:rPr lang="en-US" sz="1800" dirty="0" smtClean="0"/>
            <a:t> </a:t>
          </a:r>
          <a:r>
            <a:rPr lang="en-US" sz="1800" dirty="0" err="1" smtClean="0"/>
            <a:t>Guna</a:t>
          </a:r>
          <a:r>
            <a:rPr lang="en-US" sz="1800" dirty="0" smtClean="0"/>
            <a:t> </a:t>
          </a:r>
          <a:r>
            <a:rPr lang="en-US" sz="1800" dirty="0" err="1" smtClean="0"/>
            <a:t>Serah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Bangun</a:t>
          </a:r>
          <a:r>
            <a:rPr lang="en-US" sz="1800" dirty="0" smtClean="0"/>
            <a:t> </a:t>
          </a:r>
          <a:r>
            <a:rPr lang="en-US" sz="1800" dirty="0" err="1" smtClean="0"/>
            <a:t>Serah</a:t>
          </a:r>
          <a:r>
            <a:rPr lang="en-US" sz="1800" dirty="0" smtClean="0"/>
            <a:t> </a:t>
          </a:r>
          <a:r>
            <a:rPr lang="en-US" sz="1800" dirty="0" err="1" smtClean="0"/>
            <a:t>Guna</a:t>
          </a:r>
          <a:endParaRPr lang="en-US" sz="1800" dirty="0"/>
        </a:p>
      </dgm:t>
    </dgm:pt>
    <dgm:pt modelId="{B5F80D50-79AE-49BD-A3FE-9013AC520F8E}" type="parTrans" cxnId="{18E4A7EB-98CE-4E47-9150-986FE9494BAD}">
      <dgm:prSet/>
      <dgm:spPr/>
      <dgm:t>
        <a:bodyPr/>
        <a:lstStyle/>
        <a:p>
          <a:endParaRPr lang="en-US"/>
        </a:p>
      </dgm:t>
    </dgm:pt>
    <dgm:pt modelId="{EC8A32EE-EB39-4FB6-B954-9FF9841BD59D}" type="sibTrans" cxnId="{18E4A7EB-98CE-4E47-9150-986FE9494BAD}">
      <dgm:prSet/>
      <dgm:spPr/>
      <dgm:t>
        <a:bodyPr/>
        <a:lstStyle/>
        <a:p>
          <a:endParaRPr lang="en-US"/>
        </a:p>
      </dgm:t>
    </dgm:pt>
    <dgm:pt modelId="{F8B6AB0B-D5B0-4474-87F5-2820E12756BF}" type="pres">
      <dgm:prSet presAssocID="{BEC28F99-3BEB-417E-B62A-155EE6D783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B87324-B559-4051-B8B8-8AC3386BD88A}" type="pres">
      <dgm:prSet presAssocID="{3C33FED8-6AC1-4BAF-8155-5DFF2DDB384A}" presName="linNode" presStyleCnt="0"/>
      <dgm:spPr/>
    </dgm:pt>
    <dgm:pt modelId="{4429990B-C19A-4680-9037-1D6D61AA3A4E}" type="pres">
      <dgm:prSet presAssocID="{3C33FED8-6AC1-4BAF-8155-5DFF2DDB384A}" presName="parentText" presStyleLbl="node1" presStyleIdx="0" presStyleCnt="3" custScaleY="70500" custLinFactNeighborY="-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CB5BB-F02C-4935-9A04-7C5514274D0A}" type="pres">
      <dgm:prSet presAssocID="{3C33FED8-6AC1-4BAF-8155-5DFF2DDB384A}" presName="descendantText" presStyleLbl="alignAccFollowNode1" presStyleIdx="0" presStyleCnt="3" custScaleY="782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E2D00E-CD45-406A-9FD0-5EA38A51D784}" type="pres">
      <dgm:prSet presAssocID="{33C9A2AF-89E0-4998-980F-CED3ABDE8D65}" presName="sp" presStyleCnt="0"/>
      <dgm:spPr/>
    </dgm:pt>
    <dgm:pt modelId="{A3004144-4A1B-4E9A-ADD3-FE6D267256F0}" type="pres">
      <dgm:prSet presAssocID="{44AA29E7-C5EB-496D-A8D2-F2DDC9AA3EDC}" presName="linNode" presStyleCnt="0"/>
      <dgm:spPr/>
    </dgm:pt>
    <dgm:pt modelId="{15504301-4B94-45FD-B886-0F1D27E6C9EB}" type="pres">
      <dgm:prSet presAssocID="{44AA29E7-C5EB-496D-A8D2-F2DDC9AA3EDC}" presName="parentText" presStyleLbl="node1" presStyleIdx="1" presStyleCnt="3" custScaleY="70500" custLinFactNeighborY="-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95E7CD-A2E6-46EB-83FE-85BB007FE2B6}" type="pres">
      <dgm:prSet presAssocID="{44AA29E7-C5EB-496D-A8D2-F2DDC9AA3EDC}" presName="descendantText" presStyleLbl="alignAccFollowNode1" presStyleIdx="1" presStyleCnt="3" custScaleY="703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5BB5A6-09C8-4F19-9003-95A407872924}" type="pres">
      <dgm:prSet presAssocID="{C438A7B7-D396-4138-827C-BBD80BEE62DF}" presName="sp" presStyleCnt="0"/>
      <dgm:spPr/>
    </dgm:pt>
    <dgm:pt modelId="{47BC8DA0-57DB-4C84-A4E9-DE1D5227911E}" type="pres">
      <dgm:prSet presAssocID="{D1F199AA-CC07-43E5-8120-3D23565078B6}" presName="linNode" presStyleCnt="0"/>
      <dgm:spPr/>
    </dgm:pt>
    <dgm:pt modelId="{7CEB417D-6CAF-4AAB-81C5-7BB3D0BEFEB3}" type="pres">
      <dgm:prSet presAssocID="{D1F199AA-CC07-43E5-8120-3D23565078B6}" presName="parentText" presStyleLbl="node1" presStyleIdx="2" presStyleCnt="3" custScaleY="705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9726E5-616D-4F3E-94DC-C47266397035}" type="pres">
      <dgm:prSet presAssocID="{D1F199AA-CC07-43E5-8120-3D23565078B6}" presName="descendantText" presStyleLbl="alignAccFollowNode1" presStyleIdx="2" presStyleCnt="3" custScaleY="703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390FE6-7067-4C42-946D-A902C33FC568}" srcId="{BEC28F99-3BEB-417E-B62A-155EE6D78327}" destId="{D1F199AA-CC07-43E5-8120-3D23565078B6}" srcOrd="2" destOrd="0" parTransId="{697F476D-96B3-4D6D-8650-6AB80B5513E9}" sibTransId="{D7E75FAE-FF3C-432B-A23B-B3AAAD554D75}"/>
    <dgm:cxn modelId="{E8664A5D-DA09-476B-A053-439CE9AC3B84}" type="presOf" srcId="{81CAF89B-1451-496B-807B-36BD8A3C57D8}" destId="{A49726E5-616D-4F3E-94DC-C47266397035}" srcOrd="0" destOrd="1" presId="urn:microsoft.com/office/officeart/2005/8/layout/vList5"/>
    <dgm:cxn modelId="{3420531C-FEA9-4DEA-9254-3DA083835D79}" type="presOf" srcId="{07E619F5-DC8E-4BEE-BE72-7CE3125A862B}" destId="{A49726E5-616D-4F3E-94DC-C47266397035}" srcOrd="0" destOrd="2" presId="urn:microsoft.com/office/officeart/2005/8/layout/vList5"/>
    <dgm:cxn modelId="{60664345-77B4-41C3-9952-D8DFB61E579A}" srcId="{BEC28F99-3BEB-417E-B62A-155EE6D78327}" destId="{3C33FED8-6AC1-4BAF-8155-5DFF2DDB384A}" srcOrd="0" destOrd="0" parTransId="{70F9419E-3B49-44E4-AEDD-62005E478D86}" sibTransId="{33C9A2AF-89E0-4998-980F-CED3ABDE8D65}"/>
    <dgm:cxn modelId="{368D152D-D1AC-429C-8E66-E9E5BA116470}" type="presOf" srcId="{3C33FED8-6AC1-4BAF-8155-5DFF2DDB384A}" destId="{4429990B-C19A-4680-9037-1D6D61AA3A4E}" srcOrd="0" destOrd="0" presId="urn:microsoft.com/office/officeart/2005/8/layout/vList5"/>
    <dgm:cxn modelId="{F668E90F-C74E-4F65-9F30-36CBD349C9FF}" srcId="{D1F199AA-CC07-43E5-8120-3D23565078B6}" destId="{3C31D919-9183-4DFF-A133-3A9201A1D230}" srcOrd="0" destOrd="0" parTransId="{E9C46CAB-F234-46AD-BC54-1CA792AB2FC4}" sibTransId="{3CAB7AB5-DA09-4309-AD7A-6B2D6500975E}"/>
    <dgm:cxn modelId="{18E4A7EB-98CE-4E47-9150-986FE9494BAD}" srcId="{D1F199AA-CC07-43E5-8120-3D23565078B6}" destId="{07E619F5-DC8E-4BEE-BE72-7CE3125A862B}" srcOrd="2" destOrd="0" parTransId="{B5F80D50-79AE-49BD-A3FE-9013AC520F8E}" sibTransId="{EC8A32EE-EB39-4FB6-B954-9FF9841BD59D}"/>
    <dgm:cxn modelId="{28ABCA93-8270-4CB2-B872-3FC603A1B107}" srcId="{D1F199AA-CC07-43E5-8120-3D23565078B6}" destId="{81CAF89B-1451-496B-807B-36BD8A3C57D8}" srcOrd="1" destOrd="0" parTransId="{77ECAEBA-F9FB-4C62-A72A-E3FCD72D5E7B}" sibTransId="{89E31ABD-1940-4D23-ACD6-3109B1BEF614}"/>
    <dgm:cxn modelId="{E7AB2DF6-2E12-43D1-AC25-0CD35DF9A897}" srcId="{BEC28F99-3BEB-417E-B62A-155EE6D78327}" destId="{44AA29E7-C5EB-496D-A8D2-F2DDC9AA3EDC}" srcOrd="1" destOrd="0" parTransId="{73B79FB4-FECD-482E-BB4C-4F07AD5CE76E}" sibTransId="{C438A7B7-D396-4138-827C-BBD80BEE62DF}"/>
    <dgm:cxn modelId="{7F39EBD3-5490-41DD-8534-42452C4D65D6}" type="presOf" srcId="{44AA29E7-C5EB-496D-A8D2-F2DDC9AA3EDC}" destId="{15504301-4B94-45FD-B886-0F1D27E6C9EB}" srcOrd="0" destOrd="0" presId="urn:microsoft.com/office/officeart/2005/8/layout/vList5"/>
    <dgm:cxn modelId="{BAF8C53B-4B66-4FDE-A647-85F3126B254C}" type="presOf" srcId="{AE469929-9EEF-4E5D-B97F-B4228971CDAB}" destId="{422CB5BB-F02C-4935-9A04-7C5514274D0A}" srcOrd="0" destOrd="0" presId="urn:microsoft.com/office/officeart/2005/8/layout/vList5"/>
    <dgm:cxn modelId="{53BE3528-F450-4920-A450-0222C1BFE898}" srcId="{3C33FED8-6AC1-4BAF-8155-5DFF2DDB384A}" destId="{AE469929-9EEF-4E5D-B97F-B4228971CDAB}" srcOrd="0" destOrd="0" parTransId="{1BB3B8EE-2B84-4958-9E0B-660C99111465}" sibTransId="{7EE64A44-6A81-4B0D-A30A-DAAD93B56278}"/>
    <dgm:cxn modelId="{FA2FA619-1864-4FE0-BF8A-26092881B1F9}" type="presOf" srcId="{BEC28F99-3BEB-417E-B62A-155EE6D78327}" destId="{F8B6AB0B-D5B0-4474-87F5-2820E12756BF}" srcOrd="0" destOrd="0" presId="urn:microsoft.com/office/officeart/2005/8/layout/vList5"/>
    <dgm:cxn modelId="{2A590975-5EA6-4B78-B306-6CF9000891BA}" srcId="{44AA29E7-C5EB-496D-A8D2-F2DDC9AA3EDC}" destId="{6C181FDA-801F-45FE-81E4-F0B8F70D6FFF}" srcOrd="0" destOrd="0" parTransId="{83E638B3-CF54-4341-9B16-037A75DCC5B8}" sibTransId="{DAE54782-FD6C-4DC2-890A-122DE7ABC530}"/>
    <dgm:cxn modelId="{9BC46027-3C1C-4510-9A81-4ADBCC15CF0E}" type="presOf" srcId="{D1F199AA-CC07-43E5-8120-3D23565078B6}" destId="{7CEB417D-6CAF-4AAB-81C5-7BB3D0BEFEB3}" srcOrd="0" destOrd="0" presId="urn:microsoft.com/office/officeart/2005/8/layout/vList5"/>
    <dgm:cxn modelId="{CCCEB760-2900-4C01-83BE-1FAACAEA06A7}" type="presOf" srcId="{6C181FDA-801F-45FE-81E4-F0B8F70D6FFF}" destId="{9B95E7CD-A2E6-46EB-83FE-85BB007FE2B6}" srcOrd="0" destOrd="0" presId="urn:microsoft.com/office/officeart/2005/8/layout/vList5"/>
    <dgm:cxn modelId="{8F53D0C1-4983-425E-A699-D6768DEA1095}" type="presOf" srcId="{3C31D919-9183-4DFF-A133-3A9201A1D230}" destId="{A49726E5-616D-4F3E-94DC-C47266397035}" srcOrd="0" destOrd="0" presId="urn:microsoft.com/office/officeart/2005/8/layout/vList5"/>
    <dgm:cxn modelId="{1BCF3B5A-B1E8-4B9E-9869-6E5FD69DDE59}" type="presParOf" srcId="{F8B6AB0B-D5B0-4474-87F5-2820E12756BF}" destId="{14B87324-B559-4051-B8B8-8AC3386BD88A}" srcOrd="0" destOrd="0" presId="urn:microsoft.com/office/officeart/2005/8/layout/vList5"/>
    <dgm:cxn modelId="{4F488E7C-A28D-4BB9-930A-D2B3C6B4A847}" type="presParOf" srcId="{14B87324-B559-4051-B8B8-8AC3386BD88A}" destId="{4429990B-C19A-4680-9037-1D6D61AA3A4E}" srcOrd="0" destOrd="0" presId="urn:microsoft.com/office/officeart/2005/8/layout/vList5"/>
    <dgm:cxn modelId="{9B100016-A873-47E7-ABF4-A2C73F79957F}" type="presParOf" srcId="{14B87324-B559-4051-B8B8-8AC3386BD88A}" destId="{422CB5BB-F02C-4935-9A04-7C5514274D0A}" srcOrd="1" destOrd="0" presId="urn:microsoft.com/office/officeart/2005/8/layout/vList5"/>
    <dgm:cxn modelId="{EAC6856F-586E-4440-ABDD-7591865AFDC8}" type="presParOf" srcId="{F8B6AB0B-D5B0-4474-87F5-2820E12756BF}" destId="{DFE2D00E-CD45-406A-9FD0-5EA38A51D784}" srcOrd="1" destOrd="0" presId="urn:microsoft.com/office/officeart/2005/8/layout/vList5"/>
    <dgm:cxn modelId="{607508AD-F696-4BF9-9610-CD320725B894}" type="presParOf" srcId="{F8B6AB0B-D5B0-4474-87F5-2820E12756BF}" destId="{A3004144-4A1B-4E9A-ADD3-FE6D267256F0}" srcOrd="2" destOrd="0" presId="urn:microsoft.com/office/officeart/2005/8/layout/vList5"/>
    <dgm:cxn modelId="{AE5C4BE6-299B-473F-9402-0F530E47EDD5}" type="presParOf" srcId="{A3004144-4A1B-4E9A-ADD3-FE6D267256F0}" destId="{15504301-4B94-45FD-B886-0F1D27E6C9EB}" srcOrd="0" destOrd="0" presId="urn:microsoft.com/office/officeart/2005/8/layout/vList5"/>
    <dgm:cxn modelId="{75232F8C-B817-435B-BC65-20B2E6F4E026}" type="presParOf" srcId="{A3004144-4A1B-4E9A-ADD3-FE6D267256F0}" destId="{9B95E7CD-A2E6-46EB-83FE-85BB007FE2B6}" srcOrd="1" destOrd="0" presId="urn:microsoft.com/office/officeart/2005/8/layout/vList5"/>
    <dgm:cxn modelId="{C5F0DCBA-D64A-4423-92FD-7DAA1AFCBF2F}" type="presParOf" srcId="{F8B6AB0B-D5B0-4474-87F5-2820E12756BF}" destId="{8F5BB5A6-09C8-4F19-9003-95A407872924}" srcOrd="3" destOrd="0" presId="urn:microsoft.com/office/officeart/2005/8/layout/vList5"/>
    <dgm:cxn modelId="{5F359157-710A-4CBF-8FBE-2476753E6CE6}" type="presParOf" srcId="{F8B6AB0B-D5B0-4474-87F5-2820E12756BF}" destId="{47BC8DA0-57DB-4C84-A4E9-DE1D5227911E}" srcOrd="4" destOrd="0" presId="urn:microsoft.com/office/officeart/2005/8/layout/vList5"/>
    <dgm:cxn modelId="{EC717915-F866-45B6-A1E7-5ECE4BF112BC}" type="presParOf" srcId="{47BC8DA0-57DB-4C84-A4E9-DE1D5227911E}" destId="{7CEB417D-6CAF-4AAB-81C5-7BB3D0BEFEB3}" srcOrd="0" destOrd="0" presId="urn:microsoft.com/office/officeart/2005/8/layout/vList5"/>
    <dgm:cxn modelId="{8C3699D4-A234-452B-8641-BAC0EE2BB14F}" type="presParOf" srcId="{47BC8DA0-57DB-4C84-A4E9-DE1D5227911E}" destId="{A49726E5-616D-4F3E-94DC-C472663970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EA1EB6-0D52-4132-93BB-CCB8E654CE1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518881E-4CD5-4D19-9D98-A92668040E88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00CCFF"/>
        </a:solidFill>
      </dgm:spPr>
      <dgm:t>
        <a:bodyPr/>
        <a:lstStyle/>
        <a:p>
          <a:r>
            <a:rPr lang="en-US" sz="2200" dirty="0" err="1" smtClean="0">
              <a:solidFill>
                <a:schemeClr val="tx1"/>
              </a:solidFill>
            </a:rPr>
            <a:t>Didukung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dengan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naskah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perjanjian</a:t>
          </a:r>
          <a:r>
            <a:rPr lang="en-US" sz="2200" dirty="0" smtClean="0">
              <a:solidFill>
                <a:schemeClr val="tx1"/>
              </a:solidFill>
            </a:rPr>
            <a:t> yang </a:t>
          </a:r>
          <a:r>
            <a:rPr lang="en-US" sz="2200" dirty="0" err="1" smtClean="0">
              <a:solidFill>
                <a:schemeClr val="tx1"/>
              </a:solidFill>
            </a:rPr>
            <a:t>menyatakan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hak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dan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kewajiban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secara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jelas</a:t>
          </a:r>
          <a:endParaRPr lang="en-US" sz="2200" dirty="0"/>
        </a:p>
      </dgm:t>
    </dgm:pt>
    <dgm:pt modelId="{955DD843-A45B-4C03-B6A7-185447DDBCB9}" type="parTrans" cxnId="{5CF0BF6A-F514-4E00-94EE-0DA633618476}">
      <dgm:prSet/>
      <dgm:spPr/>
      <dgm:t>
        <a:bodyPr/>
        <a:lstStyle/>
        <a:p>
          <a:endParaRPr lang="en-US"/>
        </a:p>
      </dgm:t>
    </dgm:pt>
    <dgm:pt modelId="{2D02910C-12CF-4B77-AE06-1778267E1544}" type="sibTrans" cxnId="{5CF0BF6A-F514-4E00-94EE-0DA633618476}">
      <dgm:prSet/>
      <dgm:spPr/>
      <dgm:t>
        <a:bodyPr/>
        <a:lstStyle/>
        <a:p>
          <a:endParaRPr lang="en-US"/>
        </a:p>
      </dgm:t>
    </dgm:pt>
    <dgm:pt modelId="{EF608F89-80DF-4625-BFCA-90753CC3D3FE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00CC99"/>
        </a:solidFill>
      </dgm:spPr>
      <dgm:t>
        <a:bodyPr/>
        <a:lstStyle/>
        <a:p>
          <a:r>
            <a:rPr lang="en-US" sz="2200" dirty="0" err="1" smtClean="0">
              <a:solidFill>
                <a:schemeClr val="tx1"/>
              </a:solidFill>
            </a:rPr>
            <a:t>Jumlah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piutang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dapat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diukur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dengan</a:t>
          </a:r>
          <a:r>
            <a:rPr lang="en-US" sz="2200" dirty="0" smtClean="0">
              <a:solidFill>
                <a:schemeClr val="tx1"/>
              </a:solidFill>
            </a:rPr>
            <a:t> </a:t>
          </a:r>
          <a:r>
            <a:rPr lang="en-US" sz="2200" dirty="0" err="1" smtClean="0">
              <a:solidFill>
                <a:schemeClr val="tx1"/>
              </a:solidFill>
            </a:rPr>
            <a:t>andal</a:t>
          </a:r>
          <a:endParaRPr lang="en-US" sz="2200" dirty="0"/>
        </a:p>
      </dgm:t>
    </dgm:pt>
    <dgm:pt modelId="{068A5714-E9F6-4181-ABD0-12988F3F6773}" type="parTrans" cxnId="{55CDD92B-A471-4B28-9276-374BF59B092E}">
      <dgm:prSet/>
      <dgm:spPr/>
      <dgm:t>
        <a:bodyPr/>
        <a:lstStyle/>
        <a:p>
          <a:endParaRPr lang="en-US"/>
        </a:p>
      </dgm:t>
    </dgm:pt>
    <dgm:pt modelId="{29BAFA98-943D-4DB4-84FD-2CD0BADB0F81}" type="sibTrans" cxnId="{55CDD92B-A471-4B28-9276-374BF59B092E}">
      <dgm:prSet/>
      <dgm:spPr/>
      <dgm:t>
        <a:bodyPr/>
        <a:lstStyle/>
        <a:p>
          <a:endParaRPr lang="en-US"/>
        </a:p>
      </dgm:t>
    </dgm:pt>
    <dgm:pt modelId="{B1D2A0FA-F5FB-4979-BE40-24BD1298D241}" type="pres">
      <dgm:prSet presAssocID="{BCEA1EB6-0D52-4132-93BB-CCB8E654CE1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EE974CB-6FCF-4FC1-BE59-EF78AE7316A9}" type="pres">
      <dgm:prSet presAssocID="{BCEA1EB6-0D52-4132-93BB-CCB8E654CE10}" presName="Name1" presStyleCnt="0"/>
      <dgm:spPr/>
    </dgm:pt>
    <dgm:pt modelId="{59128485-7AE7-4364-BB84-C781B779FD18}" type="pres">
      <dgm:prSet presAssocID="{BCEA1EB6-0D52-4132-93BB-CCB8E654CE10}" presName="cycle" presStyleCnt="0"/>
      <dgm:spPr/>
    </dgm:pt>
    <dgm:pt modelId="{63457E9D-DA2B-4094-9BFD-F7F69A6549F5}" type="pres">
      <dgm:prSet presAssocID="{BCEA1EB6-0D52-4132-93BB-CCB8E654CE10}" presName="srcNode" presStyleLbl="node1" presStyleIdx="0" presStyleCnt="2"/>
      <dgm:spPr/>
    </dgm:pt>
    <dgm:pt modelId="{3214303B-FA82-4AAE-A82B-4A219FFDFAC6}" type="pres">
      <dgm:prSet presAssocID="{BCEA1EB6-0D52-4132-93BB-CCB8E654CE10}" presName="conn" presStyleLbl="parChTrans1D2" presStyleIdx="0" presStyleCnt="1"/>
      <dgm:spPr/>
      <dgm:t>
        <a:bodyPr/>
        <a:lstStyle/>
        <a:p>
          <a:endParaRPr lang="en-US"/>
        </a:p>
      </dgm:t>
    </dgm:pt>
    <dgm:pt modelId="{B1D944AD-D9AC-45D1-87EC-338FF0E56D04}" type="pres">
      <dgm:prSet presAssocID="{BCEA1EB6-0D52-4132-93BB-CCB8E654CE10}" presName="extraNode" presStyleLbl="node1" presStyleIdx="0" presStyleCnt="2"/>
      <dgm:spPr/>
    </dgm:pt>
    <dgm:pt modelId="{673A64EB-4DD9-40C4-98DF-5069827BF237}" type="pres">
      <dgm:prSet presAssocID="{BCEA1EB6-0D52-4132-93BB-CCB8E654CE10}" presName="dstNode" presStyleLbl="node1" presStyleIdx="0" presStyleCnt="2"/>
      <dgm:spPr/>
    </dgm:pt>
    <dgm:pt modelId="{BE82511F-2099-4521-97FE-F3BCCF759373}" type="pres">
      <dgm:prSet presAssocID="{0518881E-4CD5-4D19-9D98-A92668040E88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CEF97C-1323-425F-B816-F02EA441C6B6}" type="pres">
      <dgm:prSet presAssocID="{0518881E-4CD5-4D19-9D98-A92668040E88}" presName="accent_1" presStyleCnt="0"/>
      <dgm:spPr/>
    </dgm:pt>
    <dgm:pt modelId="{CAA48450-0E03-4C8B-99AF-9C4340CC2D7B}" type="pres">
      <dgm:prSet presAssocID="{0518881E-4CD5-4D19-9D98-A92668040E88}" presName="accentRepeatNode" presStyleLbl="solidFgAcc1" presStyleIdx="0" presStyleCnt="2" custLinFactNeighborX="313" custLinFactNeighborY="433"/>
      <dgm:spPr>
        <a:solidFill>
          <a:srgbClr val="0070C0"/>
        </a:solidFill>
      </dgm:spPr>
    </dgm:pt>
    <dgm:pt modelId="{2A8B40A1-7BA3-4477-97F0-1B369E8ED8F8}" type="pres">
      <dgm:prSet presAssocID="{EF608F89-80DF-4625-BFCA-90753CC3D3FE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8A657-6486-4221-BEE1-CA43FD11D1D1}" type="pres">
      <dgm:prSet presAssocID="{EF608F89-80DF-4625-BFCA-90753CC3D3FE}" presName="accent_2" presStyleCnt="0"/>
      <dgm:spPr/>
    </dgm:pt>
    <dgm:pt modelId="{069EDA91-C2DA-4200-8378-00000A15496C}" type="pres">
      <dgm:prSet presAssocID="{EF608F89-80DF-4625-BFCA-90753CC3D3FE}" presName="accentRepeatNode" presStyleLbl="solidFgAcc1" presStyleIdx="1" presStyleCnt="2"/>
      <dgm:spPr>
        <a:solidFill>
          <a:schemeClr val="bg2">
            <a:lumMod val="50000"/>
          </a:schemeClr>
        </a:solidFill>
      </dgm:spPr>
    </dgm:pt>
  </dgm:ptLst>
  <dgm:cxnLst>
    <dgm:cxn modelId="{466E4226-9381-40D2-B99B-14BA8BFC9491}" type="presOf" srcId="{EF608F89-80DF-4625-BFCA-90753CC3D3FE}" destId="{2A8B40A1-7BA3-4477-97F0-1B369E8ED8F8}" srcOrd="0" destOrd="0" presId="urn:microsoft.com/office/officeart/2008/layout/VerticalCurvedList"/>
    <dgm:cxn modelId="{5CF0BF6A-F514-4E00-94EE-0DA633618476}" srcId="{BCEA1EB6-0D52-4132-93BB-CCB8E654CE10}" destId="{0518881E-4CD5-4D19-9D98-A92668040E88}" srcOrd="0" destOrd="0" parTransId="{955DD843-A45B-4C03-B6A7-185447DDBCB9}" sibTransId="{2D02910C-12CF-4B77-AE06-1778267E1544}"/>
    <dgm:cxn modelId="{B25657B4-A29A-42DE-B4A7-BADBC12B1768}" type="presOf" srcId="{0518881E-4CD5-4D19-9D98-A92668040E88}" destId="{BE82511F-2099-4521-97FE-F3BCCF759373}" srcOrd="0" destOrd="0" presId="urn:microsoft.com/office/officeart/2008/layout/VerticalCurvedList"/>
    <dgm:cxn modelId="{55CDD92B-A471-4B28-9276-374BF59B092E}" srcId="{BCEA1EB6-0D52-4132-93BB-CCB8E654CE10}" destId="{EF608F89-80DF-4625-BFCA-90753CC3D3FE}" srcOrd="1" destOrd="0" parTransId="{068A5714-E9F6-4181-ABD0-12988F3F6773}" sibTransId="{29BAFA98-943D-4DB4-84FD-2CD0BADB0F81}"/>
    <dgm:cxn modelId="{6FEC8B9D-4051-43D8-9D9A-48965A92865B}" type="presOf" srcId="{2D02910C-12CF-4B77-AE06-1778267E1544}" destId="{3214303B-FA82-4AAE-A82B-4A219FFDFAC6}" srcOrd="0" destOrd="0" presId="urn:microsoft.com/office/officeart/2008/layout/VerticalCurvedList"/>
    <dgm:cxn modelId="{6E12CBD4-19B4-4E21-82FB-34BD73AFFB0E}" type="presOf" srcId="{BCEA1EB6-0D52-4132-93BB-CCB8E654CE10}" destId="{B1D2A0FA-F5FB-4979-BE40-24BD1298D241}" srcOrd="0" destOrd="0" presId="urn:microsoft.com/office/officeart/2008/layout/VerticalCurvedList"/>
    <dgm:cxn modelId="{4988EFB1-96F6-43D8-AF32-A4048E5F2100}" type="presParOf" srcId="{B1D2A0FA-F5FB-4979-BE40-24BD1298D241}" destId="{5EE974CB-6FCF-4FC1-BE59-EF78AE7316A9}" srcOrd="0" destOrd="0" presId="urn:microsoft.com/office/officeart/2008/layout/VerticalCurvedList"/>
    <dgm:cxn modelId="{54618C25-990A-4847-825C-DB9D3D387170}" type="presParOf" srcId="{5EE974CB-6FCF-4FC1-BE59-EF78AE7316A9}" destId="{59128485-7AE7-4364-BB84-C781B779FD18}" srcOrd="0" destOrd="0" presId="urn:microsoft.com/office/officeart/2008/layout/VerticalCurvedList"/>
    <dgm:cxn modelId="{D051D280-3766-4C16-A2ED-886B97905478}" type="presParOf" srcId="{59128485-7AE7-4364-BB84-C781B779FD18}" destId="{63457E9D-DA2B-4094-9BFD-F7F69A6549F5}" srcOrd="0" destOrd="0" presId="urn:microsoft.com/office/officeart/2008/layout/VerticalCurvedList"/>
    <dgm:cxn modelId="{4A618313-1E57-42E1-B35F-9EA593E25527}" type="presParOf" srcId="{59128485-7AE7-4364-BB84-C781B779FD18}" destId="{3214303B-FA82-4AAE-A82B-4A219FFDFAC6}" srcOrd="1" destOrd="0" presId="urn:microsoft.com/office/officeart/2008/layout/VerticalCurvedList"/>
    <dgm:cxn modelId="{6C2497C7-59D3-49F9-9085-B448424978BA}" type="presParOf" srcId="{59128485-7AE7-4364-BB84-C781B779FD18}" destId="{B1D944AD-D9AC-45D1-87EC-338FF0E56D04}" srcOrd="2" destOrd="0" presId="urn:microsoft.com/office/officeart/2008/layout/VerticalCurvedList"/>
    <dgm:cxn modelId="{B0E520E7-BC0E-4193-8AAC-D76D56AC295C}" type="presParOf" srcId="{59128485-7AE7-4364-BB84-C781B779FD18}" destId="{673A64EB-4DD9-40C4-98DF-5069827BF237}" srcOrd="3" destOrd="0" presId="urn:microsoft.com/office/officeart/2008/layout/VerticalCurvedList"/>
    <dgm:cxn modelId="{586D0C84-602B-42AF-A7AB-B3785EE6B83A}" type="presParOf" srcId="{5EE974CB-6FCF-4FC1-BE59-EF78AE7316A9}" destId="{BE82511F-2099-4521-97FE-F3BCCF759373}" srcOrd="1" destOrd="0" presId="urn:microsoft.com/office/officeart/2008/layout/VerticalCurvedList"/>
    <dgm:cxn modelId="{AAA56028-EA83-441B-A779-57E28459EC4E}" type="presParOf" srcId="{5EE974CB-6FCF-4FC1-BE59-EF78AE7316A9}" destId="{90CEF97C-1323-425F-B816-F02EA441C6B6}" srcOrd="2" destOrd="0" presId="urn:microsoft.com/office/officeart/2008/layout/VerticalCurvedList"/>
    <dgm:cxn modelId="{908C5A6F-F824-4F45-981E-F4490EB97721}" type="presParOf" srcId="{90CEF97C-1323-425F-B816-F02EA441C6B6}" destId="{CAA48450-0E03-4C8B-99AF-9C4340CC2D7B}" srcOrd="0" destOrd="0" presId="urn:microsoft.com/office/officeart/2008/layout/VerticalCurvedList"/>
    <dgm:cxn modelId="{FBA173F5-1DCB-4E0E-B59D-E785EC0D34B9}" type="presParOf" srcId="{5EE974CB-6FCF-4FC1-BE59-EF78AE7316A9}" destId="{2A8B40A1-7BA3-4477-97F0-1B369E8ED8F8}" srcOrd="3" destOrd="0" presId="urn:microsoft.com/office/officeart/2008/layout/VerticalCurvedList"/>
    <dgm:cxn modelId="{2DC8FC4C-6206-4A12-9B30-C87C14D3E070}" type="presParOf" srcId="{5EE974CB-6FCF-4FC1-BE59-EF78AE7316A9}" destId="{0B28A657-6486-4221-BEE1-CA43FD11D1D1}" srcOrd="4" destOrd="0" presId="urn:microsoft.com/office/officeart/2008/layout/VerticalCurvedList"/>
    <dgm:cxn modelId="{FA546A23-22E7-4A31-A0B9-05582B06BF7E}" type="presParOf" srcId="{0B28A657-6486-4221-BEE1-CA43FD11D1D1}" destId="{069EDA91-C2DA-4200-8378-00000A15496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753C70-248B-443D-8689-D393D3FD690E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675D575-CEAF-41CF-824A-FA950A8E995A}">
      <dgm:prSet phldrT="[Text]"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pemberian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pinjaman</a:t>
          </a:r>
          <a:endParaRPr lang="en-US" sz="2400" dirty="0">
            <a:solidFill>
              <a:schemeClr val="tx1"/>
            </a:solidFill>
          </a:endParaRPr>
        </a:p>
      </dgm:t>
    </dgm:pt>
    <dgm:pt modelId="{AE82E61B-7FB1-4A4E-A850-99F6F401E81A}" type="parTrans" cxnId="{392EA195-5E66-4116-9F7A-7D358AC4AD49}">
      <dgm:prSet/>
      <dgm:spPr/>
      <dgm:t>
        <a:bodyPr/>
        <a:lstStyle/>
        <a:p>
          <a:endParaRPr lang="en-US"/>
        </a:p>
      </dgm:t>
    </dgm:pt>
    <dgm:pt modelId="{C7EF6B3F-B263-415D-A56D-47BBE22D034C}" type="sibTrans" cxnId="{392EA195-5E66-4116-9F7A-7D358AC4AD49}">
      <dgm:prSet/>
      <dgm:spPr/>
      <dgm:t>
        <a:bodyPr/>
        <a:lstStyle/>
        <a:p>
          <a:endParaRPr lang="en-US"/>
        </a:p>
      </dgm:t>
    </dgm:pt>
    <dgm:pt modelId="{EBD5E425-4F78-4B9E-80D6-EBD72F685559}">
      <dgm:prSet phldrT="[Text]"/>
      <dgm:spPr/>
      <dgm:t>
        <a:bodyPr/>
        <a:lstStyle/>
        <a:p>
          <a:r>
            <a:rPr lang="en-US" dirty="0" err="1" smtClean="0"/>
            <a:t>Jumlah</a:t>
          </a:r>
          <a:r>
            <a:rPr lang="en-US" dirty="0" smtClean="0"/>
            <a:t> yang </a:t>
          </a:r>
          <a:r>
            <a:rPr lang="en-US" dirty="0" err="1" smtClean="0"/>
            <a:t>dipinjamkan</a:t>
          </a:r>
          <a:endParaRPr lang="en-US" dirty="0"/>
        </a:p>
      </dgm:t>
    </dgm:pt>
    <dgm:pt modelId="{DE749184-C48E-4BFE-97ED-1AC416BA9F17}" type="parTrans" cxnId="{F20BBFE9-99AB-43FB-B784-364B01228786}">
      <dgm:prSet/>
      <dgm:spPr/>
      <dgm:t>
        <a:bodyPr/>
        <a:lstStyle/>
        <a:p>
          <a:endParaRPr lang="en-US"/>
        </a:p>
      </dgm:t>
    </dgm:pt>
    <dgm:pt modelId="{5176ACED-E08F-4A03-A088-1DE17FCE8DC2}" type="sibTrans" cxnId="{F20BBFE9-99AB-43FB-B784-364B01228786}">
      <dgm:prSet/>
      <dgm:spPr/>
      <dgm:t>
        <a:bodyPr/>
        <a:lstStyle/>
        <a:p>
          <a:endParaRPr lang="en-US"/>
        </a:p>
      </dgm:t>
    </dgm:pt>
    <dgm:pt modelId="{3BB79B74-5839-45A1-A0B5-73129BDF0D18}">
      <dgm:prSet phldrT="[Text]"/>
      <dgm:spPr/>
      <dgm:t>
        <a:bodyPr/>
        <a:lstStyle/>
        <a:p>
          <a:r>
            <a:rPr lang="en-US" dirty="0" err="1" smtClean="0"/>
            <a:t>Bunga</a:t>
          </a:r>
          <a:r>
            <a:rPr lang="en-US" dirty="0" smtClean="0"/>
            <a:t>, </a:t>
          </a:r>
          <a:r>
            <a:rPr lang="en-US" dirty="0" err="1" smtClean="0"/>
            <a:t>denda</a:t>
          </a:r>
          <a:r>
            <a:rPr lang="en-US" dirty="0" smtClean="0"/>
            <a:t>, commitment fee </a:t>
          </a:r>
          <a:endParaRPr lang="en-US" dirty="0"/>
        </a:p>
      </dgm:t>
    </dgm:pt>
    <dgm:pt modelId="{D8128D11-9FE6-4D05-9E21-04EA2BF6C856}" type="parTrans" cxnId="{03ACACC1-4180-4ECD-BC01-CFE4E2370C47}">
      <dgm:prSet/>
      <dgm:spPr/>
      <dgm:t>
        <a:bodyPr/>
        <a:lstStyle/>
        <a:p>
          <a:endParaRPr lang="en-US"/>
        </a:p>
      </dgm:t>
    </dgm:pt>
    <dgm:pt modelId="{FCA391C3-509A-4BFA-97AB-A8C1E81BD447}" type="sibTrans" cxnId="{03ACACC1-4180-4ECD-BC01-CFE4E2370C47}">
      <dgm:prSet/>
      <dgm:spPr/>
      <dgm:t>
        <a:bodyPr/>
        <a:lstStyle/>
        <a:p>
          <a:endParaRPr lang="en-US"/>
        </a:p>
      </dgm:t>
    </dgm:pt>
    <dgm:pt modelId="{15AE3CDE-E4DB-46EE-AE95-2EBBFF59424A}">
      <dgm:prSet phldrT="[Text]"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penjualan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kredit</a:t>
          </a:r>
          <a:endParaRPr lang="en-US" sz="2400" dirty="0">
            <a:solidFill>
              <a:schemeClr val="tx1"/>
            </a:solidFill>
          </a:endParaRPr>
        </a:p>
      </dgm:t>
    </dgm:pt>
    <dgm:pt modelId="{AB018B7D-B7D0-4EB0-93C1-DD5448BD1F1D}" type="parTrans" cxnId="{7F77EF63-5973-4B62-A41A-5F4429EC0CA1}">
      <dgm:prSet/>
      <dgm:spPr/>
      <dgm:t>
        <a:bodyPr/>
        <a:lstStyle/>
        <a:p>
          <a:endParaRPr lang="en-US"/>
        </a:p>
      </dgm:t>
    </dgm:pt>
    <dgm:pt modelId="{2446B417-189A-4324-BCCE-1057FD3791EC}" type="sibTrans" cxnId="{7F77EF63-5973-4B62-A41A-5F4429EC0CA1}">
      <dgm:prSet/>
      <dgm:spPr/>
      <dgm:t>
        <a:bodyPr/>
        <a:lstStyle/>
        <a:p>
          <a:endParaRPr lang="en-US"/>
        </a:p>
      </dgm:t>
    </dgm:pt>
    <dgm:pt modelId="{98221390-DA14-4BD0-A64E-A2EC18A260C5}">
      <dgm:prSet phldrT="[Text]"/>
      <dgm:spPr/>
      <dgm:t>
        <a:bodyPr/>
        <a:lstStyle/>
        <a:p>
          <a:r>
            <a:rPr lang="en-US" dirty="0" err="1" smtClean="0"/>
            <a:t>Sesuai</a:t>
          </a:r>
          <a:r>
            <a:rPr lang="en-US" dirty="0" smtClean="0"/>
            <a:t> </a:t>
          </a:r>
          <a:r>
            <a:rPr lang="en-US" dirty="0" err="1" smtClean="0"/>
            <a:t>naskah</a:t>
          </a:r>
          <a:r>
            <a:rPr lang="en-US" dirty="0" smtClean="0"/>
            <a:t> </a:t>
          </a:r>
          <a:r>
            <a:rPr lang="en-US" dirty="0" err="1" smtClean="0"/>
            <a:t>perjanjian</a:t>
          </a:r>
          <a:endParaRPr lang="en-US" dirty="0"/>
        </a:p>
      </dgm:t>
    </dgm:pt>
    <dgm:pt modelId="{5ED37A0C-AA5D-4D56-8AA4-9C706EA2625F}" type="parTrans" cxnId="{855A4FDF-9D4E-4C8B-B07A-031FDC649481}">
      <dgm:prSet/>
      <dgm:spPr/>
      <dgm:t>
        <a:bodyPr/>
        <a:lstStyle/>
        <a:p>
          <a:endParaRPr lang="en-US"/>
        </a:p>
      </dgm:t>
    </dgm:pt>
    <dgm:pt modelId="{42534466-E3E5-4D4F-8100-F51D8B0F92B8}" type="sibTrans" cxnId="{855A4FDF-9D4E-4C8B-B07A-031FDC649481}">
      <dgm:prSet/>
      <dgm:spPr/>
      <dgm:t>
        <a:bodyPr/>
        <a:lstStyle/>
        <a:p>
          <a:endParaRPr lang="en-US"/>
        </a:p>
      </dgm:t>
    </dgm:pt>
    <dgm:pt modelId="{A0E6EA60-C18D-47EB-8D67-D5B81C0949F4}">
      <dgm:prSet phldrT="[Text]"/>
      <dgm:spPr/>
      <dgm:t>
        <a:bodyPr/>
        <a:lstStyle/>
        <a:p>
          <a:r>
            <a:rPr lang="en-US" dirty="0" err="1" smtClean="0"/>
            <a:t>Apabila</a:t>
          </a:r>
          <a:r>
            <a:rPr lang="en-US" dirty="0" smtClean="0"/>
            <a:t> </a:t>
          </a:r>
          <a:r>
            <a:rPr lang="en-US" dirty="0" err="1" smtClean="0"/>
            <a:t>ada</a:t>
          </a:r>
          <a:r>
            <a:rPr lang="en-US" dirty="0" smtClean="0"/>
            <a:t> </a:t>
          </a:r>
          <a:r>
            <a:rPr lang="en-US" dirty="0" err="1" smtClean="0"/>
            <a:t>potongan</a:t>
          </a:r>
          <a:r>
            <a:rPr lang="en-US" dirty="0" smtClean="0"/>
            <a:t> </a:t>
          </a:r>
          <a:r>
            <a:rPr lang="en-US" dirty="0" err="1" smtClean="0"/>
            <a:t>maka</a:t>
          </a:r>
          <a:r>
            <a:rPr lang="en-US" dirty="0" smtClean="0"/>
            <a:t> </a:t>
          </a:r>
          <a:r>
            <a:rPr lang="en-US" dirty="0" err="1" smtClean="0"/>
            <a:t>disajikan</a:t>
          </a:r>
          <a:r>
            <a:rPr lang="en-US" dirty="0" smtClean="0"/>
            <a:t> </a:t>
          </a:r>
          <a:r>
            <a:rPr lang="en-US" dirty="0" err="1" smtClean="0"/>
            <a:t>sebesar</a:t>
          </a:r>
          <a:r>
            <a:rPr lang="en-US" dirty="0" smtClean="0"/>
            <a:t> </a:t>
          </a:r>
          <a:r>
            <a:rPr lang="en-US" dirty="0" err="1" smtClean="0"/>
            <a:t>nilai</a:t>
          </a:r>
          <a:r>
            <a:rPr lang="en-US" dirty="0" smtClean="0"/>
            <a:t> </a:t>
          </a:r>
          <a:r>
            <a:rPr lang="en-US" dirty="0" err="1" smtClean="0"/>
            <a:t>bersih</a:t>
          </a:r>
          <a:endParaRPr lang="en-US" dirty="0"/>
        </a:p>
      </dgm:t>
    </dgm:pt>
    <dgm:pt modelId="{5F29A39A-2BB6-4B11-B1CB-001EDA8C5304}" type="parTrans" cxnId="{A4917F79-FB43-4054-A681-EB3438C334CC}">
      <dgm:prSet/>
      <dgm:spPr/>
      <dgm:t>
        <a:bodyPr/>
        <a:lstStyle/>
        <a:p>
          <a:endParaRPr lang="en-US"/>
        </a:p>
      </dgm:t>
    </dgm:pt>
    <dgm:pt modelId="{71B17797-939A-4ED6-A540-4057B323C892}" type="sibTrans" cxnId="{A4917F79-FB43-4054-A681-EB3438C334CC}">
      <dgm:prSet/>
      <dgm:spPr/>
      <dgm:t>
        <a:bodyPr/>
        <a:lstStyle/>
        <a:p>
          <a:endParaRPr lang="en-US"/>
        </a:p>
      </dgm:t>
    </dgm:pt>
    <dgm:pt modelId="{FDF87FFD-8123-4BF0-9D57-95FD8B9520BB}">
      <dgm:prSet phldrT="[Text]" custT="1"/>
      <dgm:spPr/>
      <dgm:t>
        <a:bodyPr/>
        <a:lstStyle/>
        <a:p>
          <a:r>
            <a:rPr lang="en-US" sz="2400" dirty="0" err="1" smtClean="0">
              <a:solidFill>
                <a:schemeClr val="tx1"/>
              </a:solidFill>
            </a:rPr>
            <a:t>Piutang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Kemitraan</a:t>
          </a:r>
          <a:endParaRPr lang="en-US" sz="2400" dirty="0">
            <a:solidFill>
              <a:schemeClr val="tx1"/>
            </a:solidFill>
          </a:endParaRPr>
        </a:p>
      </dgm:t>
    </dgm:pt>
    <dgm:pt modelId="{148EAC6C-5923-417F-B893-9842307C1E8F}" type="parTrans" cxnId="{8A61E3B9-D34D-4CB8-9F7B-D5548CDABF17}">
      <dgm:prSet/>
      <dgm:spPr/>
      <dgm:t>
        <a:bodyPr/>
        <a:lstStyle/>
        <a:p>
          <a:endParaRPr lang="en-US"/>
        </a:p>
      </dgm:t>
    </dgm:pt>
    <dgm:pt modelId="{3E0DE14B-233A-4D61-8B6A-62AC0D114621}" type="sibTrans" cxnId="{8A61E3B9-D34D-4CB8-9F7B-D5548CDABF17}">
      <dgm:prSet/>
      <dgm:spPr/>
      <dgm:t>
        <a:bodyPr/>
        <a:lstStyle/>
        <a:p>
          <a:endParaRPr lang="en-US"/>
        </a:p>
      </dgm:t>
    </dgm:pt>
    <dgm:pt modelId="{21CE1521-7FA2-458F-867B-6FEDF481D1E7}">
      <dgm:prSet phldrT="[Text]"/>
      <dgm:spPr/>
      <dgm:t>
        <a:bodyPr/>
        <a:lstStyle/>
        <a:p>
          <a:r>
            <a:rPr lang="en-US" dirty="0" err="1" smtClean="0"/>
            <a:t>Dinilai</a:t>
          </a:r>
          <a:r>
            <a:rPr lang="en-US" dirty="0" smtClean="0"/>
            <a:t> </a:t>
          </a:r>
          <a:r>
            <a:rPr lang="en-US" dirty="0" err="1" smtClean="0"/>
            <a:t>sebesar</a:t>
          </a:r>
          <a:r>
            <a:rPr lang="en-US" dirty="0" smtClean="0"/>
            <a:t> </a:t>
          </a:r>
          <a:r>
            <a:rPr lang="en-US" dirty="0" err="1" smtClean="0"/>
            <a:t>ketentuan</a:t>
          </a:r>
          <a:r>
            <a:rPr lang="en-US" dirty="0" smtClean="0"/>
            <a:t> yang </a:t>
          </a:r>
          <a:r>
            <a:rPr lang="en-US" dirty="0" err="1" smtClean="0"/>
            <a:t>dipersyaratkan</a:t>
          </a:r>
          <a:r>
            <a:rPr lang="en-US" dirty="0" smtClean="0"/>
            <a:t>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naskah</a:t>
          </a:r>
          <a:r>
            <a:rPr lang="en-US" dirty="0" smtClean="0"/>
            <a:t> </a:t>
          </a:r>
          <a:r>
            <a:rPr lang="en-US" dirty="0" err="1" smtClean="0"/>
            <a:t>perjanjian</a:t>
          </a:r>
          <a:endParaRPr lang="en-US" dirty="0"/>
        </a:p>
      </dgm:t>
    </dgm:pt>
    <dgm:pt modelId="{23180DE6-5595-4BDA-AD86-30067280CCD3}" type="parTrans" cxnId="{7C955310-03B7-4CEC-BDA7-CBA6BB19C1F5}">
      <dgm:prSet/>
      <dgm:spPr/>
      <dgm:t>
        <a:bodyPr/>
        <a:lstStyle/>
        <a:p>
          <a:endParaRPr lang="en-US"/>
        </a:p>
      </dgm:t>
    </dgm:pt>
    <dgm:pt modelId="{5256967A-4148-49F9-A539-FDBD32352D41}" type="sibTrans" cxnId="{7C955310-03B7-4CEC-BDA7-CBA6BB19C1F5}">
      <dgm:prSet/>
      <dgm:spPr/>
      <dgm:t>
        <a:bodyPr/>
        <a:lstStyle/>
        <a:p>
          <a:endParaRPr lang="en-US"/>
        </a:p>
      </dgm:t>
    </dgm:pt>
    <dgm:pt modelId="{A5F5FDA2-27E5-4EE6-BC66-419596A35213}" type="pres">
      <dgm:prSet presAssocID="{FB753C70-248B-443D-8689-D393D3FD69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DF4D38-6954-4A63-9048-685059567F49}" type="pres">
      <dgm:prSet presAssocID="{3675D575-CEAF-41CF-824A-FA950A8E995A}" presName="linNode" presStyleCnt="0"/>
      <dgm:spPr/>
    </dgm:pt>
    <dgm:pt modelId="{9AD067BC-E149-4B6C-9F47-DFC2BC0EC500}" type="pres">
      <dgm:prSet presAssocID="{3675D575-CEAF-41CF-824A-FA950A8E995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ECD54-55DC-4E6B-886C-03223BAFED0D}" type="pres">
      <dgm:prSet presAssocID="{3675D575-CEAF-41CF-824A-FA950A8E995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0FCD0-7073-40DD-A47D-D00C320D139E}" type="pres">
      <dgm:prSet presAssocID="{C7EF6B3F-B263-415D-A56D-47BBE22D034C}" presName="sp" presStyleCnt="0"/>
      <dgm:spPr/>
    </dgm:pt>
    <dgm:pt modelId="{B55C3820-471F-4A63-80EF-44291EA65CED}" type="pres">
      <dgm:prSet presAssocID="{15AE3CDE-E4DB-46EE-AE95-2EBBFF59424A}" presName="linNode" presStyleCnt="0"/>
      <dgm:spPr/>
    </dgm:pt>
    <dgm:pt modelId="{EA45F8FF-0A19-40AA-B82B-C770834670B6}" type="pres">
      <dgm:prSet presAssocID="{15AE3CDE-E4DB-46EE-AE95-2EBBFF59424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A267CF-6166-4ED5-AF42-73081C896E7D}" type="pres">
      <dgm:prSet presAssocID="{15AE3CDE-E4DB-46EE-AE95-2EBBFF59424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165121-A040-4C9D-879F-07205CA284F3}" type="pres">
      <dgm:prSet presAssocID="{2446B417-189A-4324-BCCE-1057FD3791EC}" presName="sp" presStyleCnt="0"/>
      <dgm:spPr/>
    </dgm:pt>
    <dgm:pt modelId="{5896DA2D-660C-41F3-BB96-B50F48AA5948}" type="pres">
      <dgm:prSet presAssocID="{FDF87FFD-8123-4BF0-9D57-95FD8B9520BB}" presName="linNode" presStyleCnt="0"/>
      <dgm:spPr/>
    </dgm:pt>
    <dgm:pt modelId="{32E51902-A3B1-436C-8E28-B3AEF8E4E773}" type="pres">
      <dgm:prSet presAssocID="{FDF87FFD-8123-4BF0-9D57-95FD8B9520B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ACDCD5-C1A0-4C11-9F9B-3DB9056DB45E}" type="pres">
      <dgm:prSet presAssocID="{FDF87FFD-8123-4BF0-9D57-95FD8B9520B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30A807-D401-4A64-A41A-426966DBFE52}" type="presOf" srcId="{98221390-DA14-4BD0-A64E-A2EC18A260C5}" destId="{AFA267CF-6166-4ED5-AF42-73081C896E7D}" srcOrd="0" destOrd="0" presId="urn:microsoft.com/office/officeart/2005/8/layout/vList5"/>
    <dgm:cxn modelId="{8A61E3B9-D34D-4CB8-9F7B-D5548CDABF17}" srcId="{FB753C70-248B-443D-8689-D393D3FD690E}" destId="{FDF87FFD-8123-4BF0-9D57-95FD8B9520BB}" srcOrd="2" destOrd="0" parTransId="{148EAC6C-5923-417F-B893-9842307C1E8F}" sibTransId="{3E0DE14B-233A-4D61-8B6A-62AC0D114621}"/>
    <dgm:cxn modelId="{03ACACC1-4180-4ECD-BC01-CFE4E2370C47}" srcId="{3675D575-CEAF-41CF-824A-FA950A8E995A}" destId="{3BB79B74-5839-45A1-A0B5-73129BDF0D18}" srcOrd="1" destOrd="0" parTransId="{D8128D11-9FE6-4D05-9E21-04EA2BF6C856}" sibTransId="{FCA391C3-509A-4BFA-97AB-A8C1E81BD447}"/>
    <dgm:cxn modelId="{F20BBFE9-99AB-43FB-B784-364B01228786}" srcId="{3675D575-CEAF-41CF-824A-FA950A8E995A}" destId="{EBD5E425-4F78-4B9E-80D6-EBD72F685559}" srcOrd="0" destOrd="0" parTransId="{DE749184-C48E-4BFE-97ED-1AC416BA9F17}" sibTransId="{5176ACED-E08F-4A03-A088-1DE17FCE8DC2}"/>
    <dgm:cxn modelId="{1A7917FC-D21F-466D-B49B-85CE08A08636}" type="presOf" srcId="{3BB79B74-5839-45A1-A0B5-73129BDF0D18}" destId="{68DECD54-55DC-4E6B-886C-03223BAFED0D}" srcOrd="0" destOrd="1" presId="urn:microsoft.com/office/officeart/2005/8/layout/vList5"/>
    <dgm:cxn modelId="{C4D60DE6-F3D9-4AA3-81AB-4D118B050F7E}" type="presOf" srcId="{3675D575-CEAF-41CF-824A-FA950A8E995A}" destId="{9AD067BC-E149-4B6C-9F47-DFC2BC0EC500}" srcOrd="0" destOrd="0" presId="urn:microsoft.com/office/officeart/2005/8/layout/vList5"/>
    <dgm:cxn modelId="{7F77EF63-5973-4B62-A41A-5F4429EC0CA1}" srcId="{FB753C70-248B-443D-8689-D393D3FD690E}" destId="{15AE3CDE-E4DB-46EE-AE95-2EBBFF59424A}" srcOrd="1" destOrd="0" parTransId="{AB018B7D-B7D0-4EB0-93C1-DD5448BD1F1D}" sibTransId="{2446B417-189A-4324-BCCE-1057FD3791EC}"/>
    <dgm:cxn modelId="{7C955310-03B7-4CEC-BDA7-CBA6BB19C1F5}" srcId="{FDF87FFD-8123-4BF0-9D57-95FD8B9520BB}" destId="{21CE1521-7FA2-458F-867B-6FEDF481D1E7}" srcOrd="0" destOrd="0" parTransId="{23180DE6-5595-4BDA-AD86-30067280CCD3}" sibTransId="{5256967A-4148-49F9-A539-FDBD32352D41}"/>
    <dgm:cxn modelId="{A4917F79-FB43-4054-A681-EB3438C334CC}" srcId="{15AE3CDE-E4DB-46EE-AE95-2EBBFF59424A}" destId="{A0E6EA60-C18D-47EB-8D67-D5B81C0949F4}" srcOrd="1" destOrd="0" parTransId="{5F29A39A-2BB6-4B11-B1CB-001EDA8C5304}" sibTransId="{71B17797-939A-4ED6-A540-4057B323C892}"/>
    <dgm:cxn modelId="{52B5D60F-B6CF-41CF-85E1-AB00F692802D}" type="presOf" srcId="{EBD5E425-4F78-4B9E-80D6-EBD72F685559}" destId="{68DECD54-55DC-4E6B-886C-03223BAFED0D}" srcOrd="0" destOrd="0" presId="urn:microsoft.com/office/officeart/2005/8/layout/vList5"/>
    <dgm:cxn modelId="{3D6B2F74-19F5-495D-99B8-096304E1D308}" type="presOf" srcId="{FDF87FFD-8123-4BF0-9D57-95FD8B9520BB}" destId="{32E51902-A3B1-436C-8E28-B3AEF8E4E773}" srcOrd="0" destOrd="0" presId="urn:microsoft.com/office/officeart/2005/8/layout/vList5"/>
    <dgm:cxn modelId="{392EA195-5E66-4116-9F7A-7D358AC4AD49}" srcId="{FB753C70-248B-443D-8689-D393D3FD690E}" destId="{3675D575-CEAF-41CF-824A-FA950A8E995A}" srcOrd="0" destOrd="0" parTransId="{AE82E61B-7FB1-4A4E-A850-99F6F401E81A}" sibTransId="{C7EF6B3F-B263-415D-A56D-47BBE22D034C}"/>
    <dgm:cxn modelId="{61BE5390-FDBC-4BBB-9B6D-7DEA4419C124}" type="presOf" srcId="{21CE1521-7FA2-458F-867B-6FEDF481D1E7}" destId="{11ACDCD5-C1A0-4C11-9F9B-3DB9056DB45E}" srcOrd="0" destOrd="0" presId="urn:microsoft.com/office/officeart/2005/8/layout/vList5"/>
    <dgm:cxn modelId="{2F5FD25F-92A3-42C8-80A7-66E2B51C7DCA}" type="presOf" srcId="{FB753C70-248B-443D-8689-D393D3FD690E}" destId="{A5F5FDA2-27E5-4EE6-BC66-419596A35213}" srcOrd="0" destOrd="0" presId="urn:microsoft.com/office/officeart/2005/8/layout/vList5"/>
    <dgm:cxn modelId="{855A4FDF-9D4E-4C8B-B07A-031FDC649481}" srcId="{15AE3CDE-E4DB-46EE-AE95-2EBBFF59424A}" destId="{98221390-DA14-4BD0-A64E-A2EC18A260C5}" srcOrd="0" destOrd="0" parTransId="{5ED37A0C-AA5D-4D56-8AA4-9C706EA2625F}" sibTransId="{42534466-E3E5-4D4F-8100-F51D8B0F92B8}"/>
    <dgm:cxn modelId="{48239FCA-B577-4FF2-B2B1-C727064F5404}" type="presOf" srcId="{A0E6EA60-C18D-47EB-8D67-D5B81C0949F4}" destId="{AFA267CF-6166-4ED5-AF42-73081C896E7D}" srcOrd="0" destOrd="1" presId="urn:microsoft.com/office/officeart/2005/8/layout/vList5"/>
    <dgm:cxn modelId="{237AE31A-EF8C-40A2-97A0-251D13F6F16B}" type="presOf" srcId="{15AE3CDE-E4DB-46EE-AE95-2EBBFF59424A}" destId="{EA45F8FF-0A19-40AA-B82B-C770834670B6}" srcOrd="0" destOrd="0" presId="urn:microsoft.com/office/officeart/2005/8/layout/vList5"/>
    <dgm:cxn modelId="{BDF2F80D-7132-41F8-8C6D-8DF048653380}" type="presParOf" srcId="{A5F5FDA2-27E5-4EE6-BC66-419596A35213}" destId="{7EDF4D38-6954-4A63-9048-685059567F49}" srcOrd="0" destOrd="0" presId="urn:microsoft.com/office/officeart/2005/8/layout/vList5"/>
    <dgm:cxn modelId="{5A87E745-A844-48E7-B0F0-7DDF08E72ABC}" type="presParOf" srcId="{7EDF4D38-6954-4A63-9048-685059567F49}" destId="{9AD067BC-E149-4B6C-9F47-DFC2BC0EC500}" srcOrd="0" destOrd="0" presId="urn:microsoft.com/office/officeart/2005/8/layout/vList5"/>
    <dgm:cxn modelId="{690CC617-7A6B-4EC0-89E6-8F0D8C19B664}" type="presParOf" srcId="{7EDF4D38-6954-4A63-9048-685059567F49}" destId="{68DECD54-55DC-4E6B-886C-03223BAFED0D}" srcOrd="1" destOrd="0" presId="urn:microsoft.com/office/officeart/2005/8/layout/vList5"/>
    <dgm:cxn modelId="{9000AFC4-C18C-4102-AF02-81D4362F7E80}" type="presParOf" srcId="{A5F5FDA2-27E5-4EE6-BC66-419596A35213}" destId="{0D80FCD0-7073-40DD-A47D-D00C320D139E}" srcOrd="1" destOrd="0" presId="urn:microsoft.com/office/officeart/2005/8/layout/vList5"/>
    <dgm:cxn modelId="{A30DE9AA-CD08-4987-A62B-C01A9DA6574F}" type="presParOf" srcId="{A5F5FDA2-27E5-4EE6-BC66-419596A35213}" destId="{B55C3820-471F-4A63-80EF-44291EA65CED}" srcOrd="2" destOrd="0" presId="urn:microsoft.com/office/officeart/2005/8/layout/vList5"/>
    <dgm:cxn modelId="{292132F1-35CA-4771-AEB6-0227F728B66F}" type="presParOf" srcId="{B55C3820-471F-4A63-80EF-44291EA65CED}" destId="{EA45F8FF-0A19-40AA-B82B-C770834670B6}" srcOrd="0" destOrd="0" presId="urn:microsoft.com/office/officeart/2005/8/layout/vList5"/>
    <dgm:cxn modelId="{41A6ED58-A5E7-4C0C-B923-0CE185EF4B04}" type="presParOf" srcId="{B55C3820-471F-4A63-80EF-44291EA65CED}" destId="{AFA267CF-6166-4ED5-AF42-73081C896E7D}" srcOrd="1" destOrd="0" presId="urn:microsoft.com/office/officeart/2005/8/layout/vList5"/>
    <dgm:cxn modelId="{03BA1B93-9749-46BE-B469-16E0600551F2}" type="presParOf" srcId="{A5F5FDA2-27E5-4EE6-BC66-419596A35213}" destId="{3E165121-A040-4C9D-879F-07205CA284F3}" srcOrd="3" destOrd="0" presId="urn:microsoft.com/office/officeart/2005/8/layout/vList5"/>
    <dgm:cxn modelId="{9CE8859D-7049-4128-B03C-A43A72A2F523}" type="presParOf" srcId="{A5F5FDA2-27E5-4EE6-BC66-419596A35213}" destId="{5896DA2D-660C-41F3-BB96-B50F48AA5948}" srcOrd="4" destOrd="0" presId="urn:microsoft.com/office/officeart/2005/8/layout/vList5"/>
    <dgm:cxn modelId="{3C650911-7370-4927-993E-7510D01E1120}" type="presParOf" srcId="{5896DA2D-660C-41F3-BB96-B50F48AA5948}" destId="{32E51902-A3B1-436C-8E28-B3AEF8E4E773}" srcOrd="0" destOrd="0" presId="urn:microsoft.com/office/officeart/2005/8/layout/vList5"/>
    <dgm:cxn modelId="{384BBF8A-44C0-45C5-A694-3AB658660382}" type="presParOf" srcId="{5896DA2D-660C-41F3-BB96-B50F48AA5948}" destId="{11ACDCD5-C1A0-4C11-9F9B-3DB9056DB4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742B5-B7A1-4F9F-A0C3-DCC575677FF0}">
      <dsp:nvSpPr>
        <dsp:cNvPr id="0" name=""/>
        <dsp:cNvSpPr/>
      </dsp:nvSpPr>
      <dsp:spPr>
        <a:xfrm rot="5400000">
          <a:off x="5044461" y="-1943261"/>
          <a:ext cx="1103332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Pajak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Non </a:t>
          </a:r>
          <a:r>
            <a:rPr lang="en-US" sz="2000" kern="1200" dirty="0" err="1" smtClean="0"/>
            <a:t>Pajak</a:t>
          </a:r>
          <a:endParaRPr lang="en-US" sz="2000" kern="1200" dirty="0"/>
        </a:p>
      </dsp:txBody>
      <dsp:txXfrm rot="-5400000">
        <a:off x="2962655" y="192405"/>
        <a:ext cx="5213084" cy="995612"/>
      </dsp:txXfrm>
    </dsp:sp>
    <dsp:sp modelId="{4D91DC50-781F-4232-B770-463230784140}">
      <dsp:nvSpPr>
        <dsp:cNvPr id="0" name=""/>
        <dsp:cNvSpPr/>
      </dsp:nvSpPr>
      <dsp:spPr>
        <a:xfrm>
          <a:off x="0" y="627"/>
          <a:ext cx="2962656" cy="13791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Pungutan</a:t>
          </a:r>
          <a:r>
            <a:rPr lang="en-US" sz="2400" kern="1200" dirty="0" smtClean="0">
              <a:solidFill>
                <a:schemeClr val="tx1"/>
              </a:solidFill>
            </a:rPr>
            <a:t> Negara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7325" y="67952"/>
        <a:ext cx="2828006" cy="1244515"/>
      </dsp:txXfrm>
    </dsp:sp>
    <dsp:sp modelId="{9CDAE4B6-BB69-43B0-926E-CDCFA36A519D}">
      <dsp:nvSpPr>
        <dsp:cNvPr id="0" name=""/>
        <dsp:cNvSpPr/>
      </dsp:nvSpPr>
      <dsp:spPr>
        <a:xfrm rot="5400000">
          <a:off x="4893114" y="-484600"/>
          <a:ext cx="1395097" cy="5261800"/>
        </a:xfrm>
        <a:prstGeom prst="round2SameRect">
          <a:avLst/>
        </a:prstGeom>
        <a:solidFill>
          <a:schemeClr val="accent2">
            <a:tint val="40000"/>
            <a:alpha val="90000"/>
            <a:hueOff val="-4289216"/>
            <a:satOff val="10818"/>
            <a:lumOff val="-383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4289216"/>
              <a:satOff val="10818"/>
              <a:lumOff val="-3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Pemberian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pinjaman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Jual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beli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Kemitraan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Imbalan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Fasilitas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Jasa</a:t>
          </a:r>
          <a:endParaRPr lang="en-US" sz="2000" kern="1200" dirty="0"/>
        </a:p>
      </dsp:txBody>
      <dsp:txXfrm rot="-5400000">
        <a:off x="2959763" y="1516854"/>
        <a:ext cx="5193697" cy="1258891"/>
      </dsp:txXfrm>
    </dsp:sp>
    <dsp:sp modelId="{F861FBFE-7B1D-49A2-B860-28166415BBF0}">
      <dsp:nvSpPr>
        <dsp:cNvPr id="0" name=""/>
        <dsp:cNvSpPr/>
      </dsp:nvSpPr>
      <dsp:spPr>
        <a:xfrm>
          <a:off x="0" y="1456717"/>
          <a:ext cx="2959762" cy="1379165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Perikatan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7325" y="1524042"/>
        <a:ext cx="2825112" cy="1244515"/>
      </dsp:txXfrm>
    </dsp:sp>
    <dsp:sp modelId="{65470D82-9B6E-4BE5-B245-D3422E73B00B}">
      <dsp:nvSpPr>
        <dsp:cNvPr id="0" name=""/>
        <dsp:cNvSpPr/>
      </dsp:nvSpPr>
      <dsp:spPr>
        <a:xfrm rot="5400000">
          <a:off x="5044461" y="968917"/>
          <a:ext cx="1103332" cy="5266944"/>
        </a:xfrm>
        <a:prstGeom prst="round2SameRect">
          <a:avLst/>
        </a:prstGeom>
        <a:solidFill>
          <a:schemeClr val="accent2">
            <a:tint val="40000"/>
            <a:alpha val="90000"/>
            <a:hueOff val="-8578433"/>
            <a:satOff val="21636"/>
            <a:lumOff val="-76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8578433"/>
              <a:satOff val="21636"/>
              <a:lumOff val="-7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Tuntutan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Ganti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Rugi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Tuntutan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Perbendaharaan</a:t>
          </a:r>
          <a:endParaRPr lang="en-US" sz="2000" kern="1200" dirty="0"/>
        </a:p>
      </dsp:txBody>
      <dsp:txXfrm rot="-5400000">
        <a:off x="2962655" y="3104583"/>
        <a:ext cx="5213084" cy="995612"/>
      </dsp:txXfrm>
    </dsp:sp>
    <dsp:sp modelId="{3FB1F9C2-3B6D-4BB6-A578-F19CCDE2401C}">
      <dsp:nvSpPr>
        <dsp:cNvPr id="0" name=""/>
        <dsp:cNvSpPr/>
      </dsp:nvSpPr>
      <dsp:spPr>
        <a:xfrm>
          <a:off x="0" y="2912807"/>
          <a:ext cx="2962656" cy="1379165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TGR/TP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7325" y="2980132"/>
        <a:ext cx="2828006" cy="12445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CB5BB-F02C-4935-9A04-7C5514274D0A}">
      <dsp:nvSpPr>
        <dsp:cNvPr id="0" name=""/>
        <dsp:cNvSpPr/>
      </dsp:nvSpPr>
      <dsp:spPr>
        <a:xfrm rot="5400000">
          <a:off x="4960995" y="-2013333"/>
          <a:ext cx="1211436" cy="523925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Piutang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Pajak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adalah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piutang</a:t>
          </a:r>
          <a:r>
            <a:rPr lang="en-US" sz="1600" kern="1200" dirty="0" smtClean="0"/>
            <a:t> yang </a:t>
          </a:r>
          <a:r>
            <a:rPr lang="en-US" sz="1600" kern="1200" dirty="0" err="1" smtClean="0"/>
            <a:t>timbul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atas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pendapatan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pajak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sebagaimana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diatur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dalam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undang-undang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perpajakan</a:t>
          </a:r>
          <a:r>
            <a:rPr lang="id-ID" sz="1600" kern="1200" dirty="0" smtClean="0"/>
            <a:t> atau peraturan daerah tentang perpajakan</a:t>
          </a:r>
          <a:r>
            <a:rPr lang="en-US" sz="1600" kern="1200" dirty="0" smtClean="0"/>
            <a:t>, yang </a:t>
          </a:r>
          <a:r>
            <a:rPr lang="en-US" sz="1600" kern="1200" dirty="0" err="1" smtClean="0"/>
            <a:t>belum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dilunasi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sampai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dengan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akhir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periode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laporan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keuangan</a:t>
          </a:r>
          <a:endParaRPr lang="en-US" sz="1600" kern="1200" dirty="0">
            <a:solidFill>
              <a:schemeClr val="tx1"/>
            </a:solidFill>
          </a:endParaRPr>
        </a:p>
      </dsp:txBody>
      <dsp:txXfrm rot="-5400000">
        <a:off x="2947084" y="59715"/>
        <a:ext cx="5180122" cy="1093162"/>
      </dsp:txXfrm>
    </dsp:sp>
    <dsp:sp modelId="{4429990B-C19A-4680-9037-1D6D61AA3A4E}">
      <dsp:nvSpPr>
        <dsp:cNvPr id="0" name=""/>
        <dsp:cNvSpPr/>
      </dsp:nvSpPr>
      <dsp:spPr>
        <a:xfrm>
          <a:off x="0" y="24675"/>
          <a:ext cx="2947083" cy="11632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Pajak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6785" y="81460"/>
        <a:ext cx="2833513" cy="1049670"/>
      </dsp:txXfrm>
    </dsp:sp>
    <dsp:sp modelId="{9B95E7CD-A2E6-46EB-83FE-85BB007FE2B6}">
      <dsp:nvSpPr>
        <dsp:cNvPr id="0" name=""/>
        <dsp:cNvSpPr/>
      </dsp:nvSpPr>
      <dsp:spPr>
        <a:xfrm rot="5400000">
          <a:off x="5015757" y="-770394"/>
          <a:ext cx="1112793" cy="524438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Timbulnya piutang PNBP pada K/L harus didukung dengan surat penagihan</a:t>
          </a:r>
          <a:r>
            <a:rPr lang="id-ID" sz="1600" kern="1200" dirty="0" smtClean="0"/>
            <a:t> atau surat ketetapan</a:t>
          </a:r>
          <a:r>
            <a:rPr lang="it-IT" sz="1600" kern="1200" dirty="0" smtClean="0"/>
            <a:t> atau dokumen lain yang sah</a:t>
          </a:r>
          <a:endParaRPr lang="en-US" sz="1600" kern="1200" dirty="0">
            <a:solidFill>
              <a:schemeClr val="tx1"/>
            </a:solidFill>
          </a:endParaRPr>
        </a:p>
      </dsp:txBody>
      <dsp:txXfrm rot="-5400000">
        <a:off x="2949964" y="1349721"/>
        <a:ext cx="5190058" cy="1004149"/>
      </dsp:txXfrm>
    </dsp:sp>
    <dsp:sp modelId="{15504301-4B94-45FD-B886-0F1D27E6C9EB}">
      <dsp:nvSpPr>
        <dsp:cNvPr id="0" name=""/>
        <dsp:cNvSpPr/>
      </dsp:nvSpPr>
      <dsp:spPr>
        <a:xfrm>
          <a:off x="0" y="1270176"/>
          <a:ext cx="2949964" cy="11632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Penerimaan</a:t>
          </a:r>
          <a:r>
            <a:rPr lang="en-US" sz="2400" kern="1200" dirty="0" smtClean="0">
              <a:solidFill>
                <a:schemeClr val="tx1"/>
              </a:solidFill>
            </a:rPr>
            <a:t> Negara </a:t>
          </a:r>
          <a:r>
            <a:rPr lang="en-US" sz="2400" kern="1200" dirty="0" err="1" smtClean="0">
              <a:solidFill>
                <a:schemeClr val="tx1"/>
              </a:solidFill>
            </a:rPr>
            <a:t>Bukan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Pajak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6785" y="1326961"/>
        <a:ext cx="2836394" cy="1049670"/>
      </dsp:txXfrm>
    </dsp:sp>
    <dsp:sp modelId="{A49726E5-616D-4F3E-94DC-C47266397035}">
      <dsp:nvSpPr>
        <dsp:cNvPr id="0" name=""/>
        <dsp:cNvSpPr/>
      </dsp:nvSpPr>
      <dsp:spPr>
        <a:xfrm rot="5400000">
          <a:off x="5013557" y="451008"/>
          <a:ext cx="1117194" cy="524438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Piutang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retribusi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timbul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apabila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sampai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tanggal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laporan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keuangan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ada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tagihan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retribusi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sebagaimana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tercantum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dalam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Surat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Ketetapan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Retribusi</a:t>
          </a:r>
          <a:r>
            <a:rPr lang="en-US" sz="1600" kern="1200" dirty="0" smtClean="0"/>
            <a:t> Daerah (SKRD) </a:t>
          </a:r>
          <a:r>
            <a:rPr lang="id-ID" sz="1600" kern="1200" dirty="0" smtClean="0"/>
            <a:t>atau dokumen lain yang dipersamakan, </a:t>
          </a:r>
          <a:r>
            <a:rPr lang="en-US" sz="1600" kern="1200" dirty="0" smtClean="0"/>
            <a:t>yang </a:t>
          </a:r>
          <a:r>
            <a:rPr lang="en-US" sz="1600" kern="1200" dirty="0" err="1" smtClean="0"/>
            <a:t>belum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dilunasi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oleh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wajib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bayar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retribusi</a:t>
          </a:r>
          <a:endParaRPr lang="en-US" sz="1600" kern="1200" dirty="0">
            <a:solidFill>
              <a:schemeClr val="tx1"/>
            </a:solidFill>
          </a:endParaRPr>
        </a:p>
      </dsp:txBody>
      <dsp:txXfrm rot="-5400000">
        <a:off x="2949965" y="2569138"/>
        <a:ext cx="5189843" cy="1008120"/>
      </dsp:txXfrm>
    </dsp:sp>
    <dsp:sp modelId="{7CEB417D-6CAF-4AAB-81C5-7BB3D0BEFEB3}">
      <dsp:nvSpPr>
        <dsp:cNvPr id="0" name=""/>
        <dsp:cNvSpPr/>
      </dsp:nvSpPr>
      <dsp:spPr>
        <a:xfrm>
          <a:off x="0" y="2491578"/>
          <a:ext cx="2949964" cy="1163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Retribusi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6785" y="2548363"/>
        <a:ext cx="2836394" cy="1049670"/>
      </dsp:txXfrm>
    </dsp:sp>
    <dsp:sp modelId="{8C9C7F9A-C1D9-4EEC-AC62-B8AFC7F08BBE}">
      <dsp:nvSpPr>
        <dsp:cNvPr id="0" name=""/>
        <dsp:cNvSpPr/>
      </dsp:nvSpPr>
      <dsp:spPr>
        <a:xfrm>
          <a:off x="0" y="3712981"/>
          <a:ext cx="2949964" cy="1163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Pendapatan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Asli</a:t>
          </a:r>
          <a:r>
            <a:rPr lang="en-US" sz="2400" kern="1200" dirty="0" smtClean="0">
              <a:solidFill>
                <a:schemeClr val="tx1"/>
              </a:solidFill>
            </a:rPr>
            <a:t> Daerah </a:t>
          </a:r>
          <a:r>
            <a:rPr lang="en-US" sz="2400" kern="1200" dirty="0" err="1" smtClean="0">
              <a:solidFill>
                <a:schemeClr val="tx1"/>
              </a:solidFill>
            </a:rPr>
            <a:t>Lainnya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6785" y="3769766"/>
        <a:ext cx="2836394" cy="10496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7A5080-60E4-4F0E-A0BA-EFABD56FEFBE}">
      <dsp:nvSpPr>
        <dsp:cNvPr id="0" name=""/>
        <dsp:cNvSpPr/>
      </dsp:nvSpPr>
      <dsp:spPr>
        <a:xfrm>
          <a:off x="910048" y="462"/>
          <a:ext cx="6409503" cy="1613773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4"/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Telah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diterbitkan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Surat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Ketetapan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dan</a:t>
          </a:r>
          <a:r>
            <a:rPr lang="en-US" sz="2400" kern="1200" dirty="0" smtClean="0">
              <a:solidFill>
                <a:schemeClr val="tx1"/>
              </a:solidFill>
            </a:rPr>
            <a:t>/</a:t>
          </a:r>
          <a:r>
            <a:rPr lang="en-US" sz="2400" kern="1200" dirty="0" err="1" smtClean="0">
              <a:solidFill>
                <a:schemeClr val="tx1"/>
              </a:solidFill>
            </a:rPr>
            <a:t>atau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716935" y="462"/>
        <a:ext cx="4795730" cy="1613773"/>
      </dsp:txXfrm>
    </dsp:sp>
    <dsp:sp modelId="{A677B1AA-EE11-49F4-8720-861776BCCE90}">
      <dsp:nvSpPr>
        <dsp:cNvPr id="0" name=""/>
        <dsp:cNvSpPr/>
      </dsp:nvSpPr>
      <dsp:spPr>
        <a:xfrm>
          <a:off x="910048" y="1840164"/>
          <a:ext cx="6409503" cy="1613773"/>
        </a:xfrm>
        <a:prstGeom prst="chevron">
          <a:avLst/>
        </a:prstGeom>
        <a:solidFill>
          <a:srgbClr val="99CCFF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5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Telah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diterbitkan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surat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penagihan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dan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telah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dilaksanakan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penagihan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716935" y="1840164"/>
        <a:ext cx="4795730" cy="16137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EB9E-DCF1-4F3B-9D55-90BE508E1FED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340DAF-14D0-4C16-A9C2-18AC187D278E}">
      <dsp:nvSpPr>
        <dsp:cNvPr id="0" name=""/>
        <dsp:cNvSpPr/>
      </dsp:nvSpPr>
      <dsp:spPr>
        <a:xfrm>
          <a:off x="460128" y="208687"/>
          <a:ext cx="7714284" cy="832711"/>
        </a:xfrm>
        <a:prstGeom prst="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 smtClean="0">
              <a:solidFill>
                <a:schemeClr val="tx1"/>
              </a:solidFill>
            </a:rPr>
            <a:t>Disajikan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sebesar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nilai</a:t>
          </a:r>
          <a:r>
            <a:rPr lang="es-ES" sz="1600" kern="1200" dirty="0" smtClean="0">
              <a:solidFill>
                <a:schemeClr val="tx1"/>
              </a:solidFill>
            </a:rPr>
            <a:t> yang </a:t>
          </a:r>
          <a:r>
            <a:rPr lang="es-ES" sz="1600" kern="1200" dirty="0" err="1" smtClean="0">
              <a:solidFill>
                <a:schemeClr val="tx1"/>
              </a:solidFill>
            </a:rPr>
            <a:t>belum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dilunasi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dari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setiap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tagihan</a:t>
          </a:r>
          <a:r>
            <a:rPr lang="es-ES" sz="1600" kern="1200" dirty="0" smtClean="0">
              <a:solidFill>
                <a:schemeClr val="tx1"/>
              </a:solidFill>
            </a:rPr>
            <a:t> yang </a:t>
          </a:r>
          <a:r>
            <a:rPr lang="es-ES" sz="1600" kern="1200" dirty="0" err="1" smtClean="0">
              <a:solidFill>
                <a:schemeClr val="tx1"/>
              </a:solidFill>
            </a:rPr>
            <a:t>ditetapkan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berdasarkan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surat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ketetapan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kurang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bayar</a:t>
          </a:r>
          <a:r>
            <a:rPr lang="es-ES" sz="1600" kern="1200" dirty="0" smtClean="0">
              <a:solidFill>
                <a:schemeClr val="tx1"/>
              </a:solidFill>
            </a:rPr>
            <a:t> yang </a:t>
          </a:r>
          <a:r>
            <a:rPr lang="es-ES" sz="1600" kern="1200" dirty="0" err="1" smtClean="0">
              <a:solidFill>
                <a:schemeClr val="tx1"/>
              </a:solidFill>
            </a:rPr>
            <a:t>diterbitkan</a:t>
          </a:r>
          <a:r>
            <a:rPr lang="id-ID" sz="1600" kern="1200" dirty="0" smtClean="0">
              <a:solidFill>
                <a:schemeClr val="tx1"/>
              </a:solidFill>
            </a:rPr>
            <a:t>.</a:t>
          </a:r>
          <a:endParaRPr lang="en-US" sz="1600" kern="1200" dirty="0"/>
        </a:p>
      </dsp:txBody>
      <dsp:txXfrm>
        <a:off x="460128" y="208687"/>
        <a:ext cx="7714284" cy="832711"/>
      </dsp:txXfrm>
    </dsp:sp>
    <dsp:sp modelId="{97632F97-E079-4B04-BEF2-B056ECE073F4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rgbClr val="99CCFF"/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129237-936C-4B8E-9D18-C5A583FE8A2B}">
      <dsp:nvSpPr>
        <dsp:cNvPr id="0" name=""/>
        <dsp:cNvSpPr/>
      </dsp:nvSpPr>
      <dsp:spPr>
        <a:xfrm>
          <a:off x="818573" y="1146658"/>
          <a:ext cx="7355840" cy="832711"/>
        </a:xfrm>
        <a:prstGeom prst="rect">
          <a:avLst/>
        </a:prstGeom>
        <a:solidFill>
          <a:schemeClr val="accent4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chemeClr val="tx1"/>
              </a:solidFill>
            </a:rPr>
            <a:t>Disajikan sebesar nilai yang belum dilunasi dari setiap tagihan yang telah ditetapkan terutang oleh Pengadilan Pajak untuk WP yang mengajukan banding</a:t>
          </a:r>
          <a:r>
            <a:rPr lang="id-ID" sz="1600" kern="1200" smtClean="0">
              <a:solidFill>
                <a:schemeClr val="tx1"/>
              </a:solidFill>
            </a:rPr>
            <a:t>.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818573" y="1146658"/>
        <a:ext cx="7355840" cy="832711"/>
      </dsp:txXfrm>
    </dsp:sp>
    <dsp:sp modelId="{D7BB0828-45EC-4699-B366-F622AF625767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19050" cap="flat" cmpd="sng" algn="ctr">
          <a:solidFill>
            <a:schemeClr val="accent3">
              <a:hueOff val="-399998"/>
              <a:satOff val="12094"/>
              <a:lumOff val="20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BAB574-0CE6-43D6-AAF7-AA8C6D73ABF1}">
      <dsp:nvSpPr>
        <dsp:cNvPr id="0" name=""/>
        <dsp:cNvSpPr/>
      </dsp:nvSpPr>
      <dsp:spPr>
        <a:xfrm>
          <a:off x="818573" y="2084629"/>
          <a:ext cx="7355840" cy="83271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chemeClr val="tx1"/>
              </a:solidFill>
            </a:rPr>
            <a:t>Disajikan sebesar nilai yang belum dilunasi dari setiap tagihan yang masih proses banding atas keberatan dan belum ditetapkan oleh majelis hakim Pengadilan Pajak</a:t>
          </a:r>
          <a:r>
            <a:rPr lang="id-ID" sz="1600" kern="1200" smtClean="0">
              <a:solidFill>
                <a:schemeClr val="tx1"/>
              </a:solidFill>
            </a:rPr>
            <a:t>.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818573" y="2084629"/>
        <a:ext cx="7355840" cy="832711"/>
      </dsp:txXfrm>
    </dsp:sp>
    <dsp:sp modelId="{219EE3AA-5927-4A42-A4AC-BDADB020D96A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19050" cap="flat" cmpd="sng" algn="ctr">
          <a:solidFill>
            <a:schemeClr val="accent3">
              <a:hueOff val="-799997"/>
              <a:satOff val="24189"/>
              <a:lumOff val="41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0ED6B4-6A39-42B8-8771-AE86A3D2DDCA}">
      <dsp:nvSpPr>
        <dsp:cNvPr id="0" name=""/>
        <dsp:cNvSpPr/>
      </dsp:nvSpPr>
      <dsp:spPr>
        <a:xfrm>
          <a:off x="460128" y="3022601"/>
          <a:ext cx="7714284" cy="832711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 smtClean="0">
              <a:solidFill>
                <a:schemeClr val="tx1"/>
              </a:solidFill>
            </a:rPr>
            <a:t>Disajikan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sebesar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nilai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bersih</a:t>
          </a:r>
          <a:r>
            <a:rPr lang="es-ES" sz="1600" kern="1200" dirty="0" smtClean="0">
              <a:solidFill>
                <a:schemeClr val="tx1"/>
              </a:solidFill>
            </a:rPr>
            <a:t> yang </a:t>
          </a:r>
          <a:r>
            <a:rPr lang="es-ES" sz="1600" kern="1200" dirty="0" err="1" smtClean="0">
              <a:solidFill>
                <a:schemeClr val="tx1"/>
              </a:solidFill>
            </a:rPr>
            <a:t>dapat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direalisasikan</a:t>
          </a:r>
          <a:r>
            <a:rPr lang="es-ES" sz="1600" kern="1200" dirty="0" smtClean="0">
              <a:solidFill>
                <a:schemeClr val="tx1"/>
              </a:solidFill>
            </a:rPr>
            <a:t> (</a:t>
          </a:r>
          <a:r>
            <a:rPr lang="es-ES" sz="1600" i="1" kern="1200" dirty="0" smtClean="0">
              <a:solidFill>
                <a:schemeClr val="tx1"/>
              </a:solidFill>
            </a:rPr>
            <a:t>net realizable </a:t>
          </a:r>
          <a:r>
            <a:rPr lang="es-ES" sz="1600" i="1" kern="1200" dirty="0" err="1" smtClean="0">
              <a:solidFill>
                <a:schemeClr val="tx1"/>
              </a:solidFill>
            </a:rPr>
            <a:t>value</a:t>
          </a:r>
          <a:r>
            <a:rPr lang="es-ES" sz="1600" kern="1200" dirty="0" smtClean="0">
              <a:solidFill>
                <a:schemeClr val="tx1"/>
              </a:solidFill>
            </a:rPr>
            <a:t>) </a:t>
          </a:r>
          <a:r>
            <a:rPr lang="es-ES" sz="1600" kern="1200" dirty="0" err="1" smtClean="0">
              <a:solidFill>
                <a:schemeClr val="tx1"/>
              </a:solidFill>
            </a:rPr>
            <a:t>untuk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piutang</a:t>
          </a:r>
          <a:r>
            <a:rPr lang="es-ES" sz="1600" kern="1200" dirty="0" smtClean="0">
              <a:solidFill>
                <a:schemeClr val="tx1"/>
              </a:solidFill>
            </a:rPr>
            <a:t> yang </a:t>
          </a:r>
          <a:r>
            <a:rPr lang="es-ES" sz="1600" kern="1200" dirty="0" err="1" smtClean="0">
              <a:solidFill>
                <a:schemeClr val="tx1"/>
              </a:solidFill>
            </a:rPr>
            <a:t>tidak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diatur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dalam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undang-undang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tersendiri</a:t>
          </a:r>
          <a:r>
            <a:rPr lang="es-ES" sz="1600" kern="1200" dirty="0" smtClean="0">
              <a:solidFill>
                <a:schemeClr val="tx1"/>
              </a:solidFill>
            </a:rPr>
            <a:t> dan </a:t>
          </a:r>
          <a:r>
            <a:rPr lang="es-ES" sz="1600" kern="1200" dirty="0" err="1" smtClean="0">
              <a:solidFill>
                <a:schemeClr val="tx1"/>
              </a:solidFill>
            </a:rPr>
            <a:t>kebijakan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penyisihan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piutang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tidak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tertagih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telah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diatur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oleh</a:t>
          </a:r>
          <a:r>
            <a:rPr lang="es-ES" sz="1600" kern="1200" dirty="0" smtClean="0">
              <a:solidFill>
                <a:schemeClr val="tx1"/>
              </a:solidFill>
            </a:rPr>
            <a:t> </a:t>
          </a:r>
          <a:r>
            <a:rPr lang="es-ES" sz="1600" kern="1200" dirty="0" err="1" smtClean="0">
              <a:solidFill>
                <a:schemeClr val="tx1"/>
              </a:solidFill>
            </a:rPr>
            <a:t>Pemerintah</a:t>
          </a:r>
          <a:r>
            <a:rPr lang="id-ID" sz="1600" kern="1200" dirty="0" smtClean="0">
              <a:solidFill>
                <a:schemeClr val="tx1"/>
              </a:solidFill>
            </a:rPr>
            <a:t>.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460128" y="3022601"/>
        <a:ext cx="7714284" cy="832711"/>
      </dsp:txXfrm>
    </dsp:sp>
    <dsp:sp modelId="{F3234460-A42F-4005-AC2B-8D2F174B66A1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accent3">
              <a:hueOff val="-1199995"/>
              <a:satOff val="36283"/>
              <a:lumOff val="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CB5BB-F02C-4935-9A04-7C5514274D0A}">
      <dsp:nvSpPr>
        <dsp:cNvPr id="0" name=""/>
        <dsp:cNvSpPr/>
      </dsp:nvSpPr>
      <dsp:spPr>
        <a:xfrm rot="5400000">
          <a:off x="5000381" y="-1961524"/>
          <a:ext cx="1191492" cy="5266944"/>
        </a:xfrm>
        <a:prstGeom prst="round2Same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Berasal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dari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pemberian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pinjaman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oleh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pemerintah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kepada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pemerintah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daerah</a:t>
          </a:r>
          <a:r>
            <a:rPr lang="en-US" sz="1800" kern="1200" dirty="0" smtClean="0"/>
            <a:t>/ </a:t>
          </a:r>
          <a:r>
            <a:rPr lang="en-US" sz="1800" kern="1200" dirty="0" err="1" smtClean="0"/>
            <a:t>pemerintah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lainnya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perorangan</a:t>
          </a:r>
          <a:r>
            <a:rPr lang="en-US" sz="1800" kern="1200" dirty="0" smtClean="0"/>
            <a:t>, BUMN/BUMD, </a:t>
          </a:r>
          <a:r>
            <a:rPr lang="en-US" sz="1800" kern="1200" dirty="0" err="1" smtClean="0"/>
            <a:t>perusahaan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swasta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atau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organisasi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lainnya</a:t>
          </a:r>
          <a:endParaRPr lang="en-US" sz="1800" kern="1200" dirty="0"/>
        </a:p>
      </dsp:txBody>
      <dsp:txXfrm rot="-5400000">
        <a:off x="2962655" y="134366"/>
        <a:ext cx="5208780" cy="1075164"/>
      </dsp:txXfrm>
    </dsp:sp>
    <dsp:sp modelId="{4429990B-C19A-4680-9037-1D6D61AA3A4E}">
      <dsp:nvSpPr>
        <dsp:cNvPr id="0" name=""/>
        <dsp:cNvSpPr/>
      </dsp:nvSpPr>
      <dsp:spPr>
        <a:xfrm>
          <a:off x="0" y="9"/>
          <a:ext cx="2962656" cy="1341136"/>
        </a:xfrm>
        <a:prstGeom prst="round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>
              <a:solidFill>
                <a:schemeClr val="tx1"/>
              </a:solidFill>
            </a:rPr>
            <a:t>Piutang </a:t>
          </a:r>
          <a:r>
            <a:rPr lang="en-US" sz="2400" kern="1200" dirty="0" smtClean="0">
              <a:solidFill>
                <a:schemeClr val="tx1"/>
              </a:solidFill>
            </a:rPr>
            <a:t>P</a:t>
          </a:r>
          <a:r>
            <a:rPr lang="id-ID" sz="2400" kern="1200" dirty="0" smtClean="0">
              <a:solidFill>
                <a:schemeClr val="tx1"/>
              </a:solidFill>
            </a:rPr>
            <a:t>emberian </a:t>
          </a:r>
          <a:r>
            <a:rPr lang="en-US" sz="2400" kern="1200" dirty="0" smtClean="0">
              <a:solidFill>
                <a:schemeClr val="tx1"/>
              </a:solidFill>
            </a:rPr>
            <a:t>P</a:t>
          </a:r>
          <a:r>
            <a:rPr lang="id-ID" sz="2400" kern="1200" dirty="0" smtClean="0">
              <a:solidFill>
                <a:schemeClr val="tx1"/>
              </a:solidFill>
            </a:rPr>
            <a:t>injaman</a:t>
          </a:r>
        </a:p>
      </dsp:txBody>
      <dsp:txXfrm>
        <a:off x="65469" y="65478"/>
        <a:ext cx="2831718" cy="1210198"/>
      </dsp:txXfrm>
    </dsp:sp>
    <dsp:sp modelId="{9B95E7CD-A2E6-46EB-83FE-85BB007FE2B6}">
      <dsp:nvSpPr>
        <dsp:cNvPr id="0" name=""/>
        <dsp:cNvSpPr/>
      </dsp:nvSpPr>
      <dsp:spPr>
        <a:xfrm rot="5400000">
          <a:off x="5061149" y="-525272"/>
          <a:ext cx="1069956" cy="5266944"/>
        </a:xfrm>
        <a:prstGeom prst="round2SameRect">
          <a:avLst/>
        </a:prstGeom>
        <a:solidFill>
          <a:srgbClr val="CCFFCC">
            <a:alpha val="89804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Timbul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dari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penjualan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pada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umumnya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berasal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dari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peristiwa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pemindahtanganan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barang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milik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negara</a:t>
          </a:r>
          <a:r>
            <a:rPr lang="en-US" sz="1800" kern="1200" dirty="0" smtClean="0"/>
            <a:t>/</a:t>
          </a:r>
          <a:r>
            <a:rPr lang="en-US" sz="1800" kern="1200" dirty="0" err="1" smtClean="0"/>
            <a:t>daerah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 rot="-5400000">
        <a:off x="2962656" y="1625452"/>
        <a:ext cx="5214713" cy="965494"/>
      </dsp:txXfrm>
    </dsp:sp>
    <dsp:sp modelId="{15504301-4B94-45FD-B886-0F1D27E6C9EB}">
      <dsp:nvSpPr>
        <dsp:cNvPr id="0" name=""/>
        <dsp:cNvSpPr/>
      </dsp:nvSpPr>
      <dsp:spPr>
        <a:xfrm>
          <a:off x="0" y="1436262"/>
          <a:ext cx="2962656" cy="1341136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5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Penjualan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Kredit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5469" y="1501731"/>
        <a:ext cx="2831718" cy="1210198"/>
      </dsp:txXfrm>
    </dsp:sp>
    <dsp:sp modelId="{A49726E5-616D-4F3E-94DC-C47266397035}">
      <dsp:nvSpPr>
        <dsp:cNvPr id="0" name=""/>
        <dsp:cNvSpPr/>
      </dsp:nvSpPr>
      <dsp:spPr>
        <a:xfrm rot="5400000">
          <a:off x="5061149" y="910980"/>
          <a:ext cx="1069956" cy="5266944"/>
        </a:xfrm>
        <a:prstGeom prst="round2SameRect">
          <a:avLst/>
        </a:prstGeom>
        <a:solidFill>
          <a:srgbClr val="FFFFCC">
            <a:alpha val="89804"/>
          </a:srgb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Perjanjian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Sewa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Kerjasama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Pemanfaatan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Bangun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Guna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Serah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Bangun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Serah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Guna</a:t>
          </a:r>
          <a:endParaRPr lang="en-US" sz="1800" kern="1200" dirty="0"/>
        </a:p>
      </dsp:txBody>
      <dsp:txXfrm rot="-5400000">
        <a:off x="2962656" y="3061705"/>
        <a:ext cx="5214713" cy="965494"/>
      </dsp:txXfrm>
    </dsp:sp>
    <dsp:sp modelId="{7CEB417D-6CAF-4AAB-81C5-7BB3D0BEFEB3}">
      <dsp:nvSpPr>
        <dsp:cNvPr id="0" name=""/>
        <dsp:cNvSpPr/>
      </dsp:nvSpPr>
      <dsp:spPr>
        <a:xfrm>
          <a:off x="0" y="2873884"/>
          <a:ext cx="2962656" cy="1341136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6"/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Kemitraan</a:t>
          </a:r>
          <a:endParaRPr lang="en-US" sz="2400" kern="1200" dirty="0" smtClean="0">
            <a:solidFill>
              <a:schemeClr val="tx1"/>
            </a:solidFill>
          </a:endParaRPr>
        </a:p>
      </dsp:txBody>
      <dsp:txXfrm>
        <a:off x="65469" y="2939353"/>
        <a:ext cx="2831718" cy="12101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4303B-FA82-4AAE-A82B-4A219FFDFAC6}">
      <dsp:nvSpPr>
        <dsp:cNvPr id="0" name=""/>
        <dsp:cNvSpPr/>
      </dsp:nvSpPr>
      <dsp:spPr>
        <a:xfrm>
          <a:off x="-3934250" y="-608294"/>
          <a:ext cx="4721791" cy="4721791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2511F-2099-4521-97FE-F3BCCF759373}">
      <dsp:nvSpPr>
        <dsp:cNvPr id="0" name=""/>
        <dsp:cNvSpPr/>
      </dsp:nvSpPr>
      <dsp:spPr>
        <a:xfrm>
          <a:off x="644343" y="500753"/>
          <a:ext cx="7566766" cy="1001366"/>
        </a:xfrm>
        <a:prstGeom prst="rect">
          <a:avLst/>
        </a:prstGeom>
        <a:solidFill>
          <a:srgbClr val="00CCFF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6"/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9483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>
              <a:solidFill>
                <a:schemeClr val="tx1"/>
              </a:solidFill>
            </a:rPr>
            <a:t>Didukung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dengan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naskah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perjanjian</a:t>
          </a:r>
          <a:r>
            <a:rPr lang="en-US" sz="2200" kern="1200" dirty="0" smtClean="0">
              <a:solidFill>
                <a:schemeClr val="tx1"/>
              </a:solidFill>
            </a:rPr>
            <a:t> yang </a:t>
          </a:r>
          <a:r>
            <a:rPr lang="en-US" sz="2200" kern="1200" dirty="0" err="1" smtClean="0">
              <a:solidFill>
                <a:schemeClr val="tx1"/>
              </a:solidFill>
            </a:rPr>
            <a:t>menyatakan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hak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dan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kewajiban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secara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jelas</a:t>
          </a:r>
          <a:endParaRPr lang="en-US" sz="2200" kern="1200" dirty="0"/>
        </a:p>
      </dsp:txBody>
      <dsp:txXfrm>
        <a:off x="644343" y="500753"/>
        <a:ext cx="7566766" cy="1001366"/>
      </dsp:txXfrm>
    </dsp:sp>
    <dsp:sp modelId="{CAA48450-0E03-4C8B-99AF-9C4340CC2D7B}">
      <dsp:nvSpPr>
        <dsp:cNvPr id="0" name=""/>
        <dsp:cNvSpPr/>
      </dsp:nvSpPr>
      <dsp:spPr>
        <a:xfrm>
          <a:off x="22407" y="381002"/>
          <a:ext cx="1251707" cy="1251707"/>
        </a:xfrm>
        <a:prstGeom prst="ellipse">
          <a:avLst/>
        </a:prstGeom>
        <a:solidFill>
          <a:srgbClr val="0070C0"/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8B40A1-7BA3-4477-97F0-1B369E8ED8F8}">
      <dsp:nvSpPr>
        <dsp:cNvPr id="0" name=""/>
        <dsp:cNvSpPr/>
      </dsp:nvSpPr>
      <dsp:spPr>
        <a:xfrm>
          <a:off x="644343" y="2003082"/>
          <a:ext cx="7566766" cy="1001366"/>
        </a:xfrm>
        <a:prstGeom prst="rect">
          <a:avLst/>
        </a:prstGeom>
        <a:solidFill>
          <a:srgbClr val="00CC99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6"/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9483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>
              <a:solidFill>
                <a:schemeClr val="tx1"/>
              </a:solidFill>
            </a:rPr>
            <a:t>Jumlah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piutang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dapat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diukur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dengan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andal</a:t>
          </a:r>
          <a:endParaRPr lang="en-US" sz="2200" kern="1200" dirty="0"/>
        </a:p>
      </dsp:txBody>
      <dsp:txXfrm>
        <a:off x="644343" y="2003082"/>
        <a:ext cx="7566766" cy="1001366"/>
      </dsp:txXfrm>
    </dsp:sp>
    <dsp:sp modelId="{069EDA91-C2DA-4200-8378-00000A15496C}">
      <dsp:nvSpPr>
        <dsp:cNvPr id="0" name=""/>
        <dsp:cNvSpPr/>
      </dsp:nvSpPr>
      <dsp:spPr>
        <a:xfrm>
          <a:off x="18489" y="1877911"/>
          <a:ext cx="1251707" cy="1251707"/>
        </a:xfrm>
        <a:prstGeom prst="ellipse">
          <a:avLst/>
        </a:prstGeom>
        <a:solidFill>
          <a:schemeClr val="bg2">
            <a:lumMod val="5000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ECD54-55DC-4E6B-886C-03223BAFED0D}">
      <dsp:nvSpPr>
        <dsp:cNvPr id="0" name=""/>
        <dsp:cNvSpPr/>
      </dsp:nvSpPr>
      <dsp:spPr>
        <a:xfrm rot="5400000">
          <a:off x="5072253" y="-1976643"/>
          <a:ext cx="1047750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Jumlah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dipinjamkan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Bunga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denda</a:t>
          </a:r>
          <a:r>
            <a:rPr lang="en-US" sz="2000" kern="1200" dirty="0" smtClean="0"/>
            <a:t>, commitment fee </a:t>
          </a:r>
          <a:endParaRPr lang="en-US" sz="2000" kern="1200" dirty="0"/>
        </a:p>
      </dsp:txBody>
      <dsp:txXfrm rot="-5400000">
        <a:off x="2962657" y="184100"/>
        <a:ext cx="5215797" cy="945456"/>
      </dsp:txXfrm>
    </dsp:sp>
    <dsp:sp modelId="{9AD067BC-E149-4B6C-9F47-DFC2BC0EC500}">
      <dsp:nvSpPr>
        <dsp:cNvPr id="0" name=""/>
        <dsp:cNvSpPr/>
      </dsp:nvSpPr>
      <dsp:spPr>
        <a:xfrm>
          <a:off x="0" y="1984"/>
          <a:ext cx="2962656" cy="130968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pemberian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pinjaman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3934" y="65918"/>
        <a:ext cx="2834788" cy="1181819"/>
      </dsp:txXfrm>
    </dsp:sp>
    <dsp:sp modelId="{AFA267CF-6166-4ED5-AF42-73081C896E7D}">
      <dsp:nvSpPr>
        <dsp:cNvPr id="0" name=""/>
        <dsp:cNvSpPr/>
      </dsp:nvSpPr>
      <dsp:spPr>
        <a:xfrm rot="5400000">
          <a:off x="5072253" y="-601472"/>
          <a:ext cx="1047750" cy="5266944"/>
        </a:xfrm>
        <a:prstGeom prst="round2SameRect">
          <a:avLst/>
        </a:prstGeom>
        <a:solidFill>
          <a:schemeClr val="accent2">
            <a:tint val="40000"/>
            <a:alpha val="90000"/>
            <a:hueOff val="-4289216"/>
            <a:satOff val="10818"/>
            <a:lumOff val="-383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4289216"/>
              <a:satOff val="10818"/>
              <a:lumOff val="-3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Sesuai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naskah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perjanjian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Apabila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potongan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disajikan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sebesar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nilai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bersih</a:t>
          </a:r>
          <a:endParaRPr lang="en-US" sz="2000" kern="1200" dirty="0"/>
        </a:p>
      </dsp:txBody>
      <dsp:txXfrm rot="-5400000">
        <a:off x="2962657" y="1559271"/>
        <a:ext cx="5215797" cy="945456"/>
      </dsp:txXfrm>
    </dsp:sp>
    <dsp:sp modelId="{EA45F8FF-0A19-40AA-B82B-C770834670B6}">
      <dsp:nvSpPr>
        <dsp:cNvPr id="0" name=""/>
        <dsp:cNvSpPr/>
      </dsp:nvSpPr>
      <dsp:spPr>
        <a:xfrm>
          <a:off x="0" y="1377156"/>
          <a:ext cx="2962656" cy="1309687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penjualan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kredit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3934" y="1441090"/>
        <a:ext cx="2834788" cy="1181819"/>
      </dsp:txXfrm>
    </dsp:sp>
    <dsp:sp modelId="{11ACDCD5-C1A0-4C11-9F9B-3DB9056DB45E}">
      <dsp:nvSpPr>
        <dsp:cNvPr id="0" name=""/>
        <dsp:cNvSpPr/>
      </dsp:nvSpPr>
      <dsp:spPr>
        <a:xfrm rot="5400000">
          <a:off x="5072253" y="773699"/>
          <a:ext cx="1047750" cy="5266944"/>
        </a:xfrm>
        <a:prstGeom prst="round2SameRect">
          <a:avLst/>
        </a:prstGeom>
        <a:solidFill>
          <a:schemeClr val="accent2">
            <a:tint val="40000"/>
            <a:alpha val="90000"/>
            <a:hueOff val="-8578433"/>
            <a:satOff val="21636"/>
            <a:lumOff val="-76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8578433"/>
              <a:satOff val="21636"/>
              <a:lumOff val="-7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Dinilai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sebesar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ketentuan</a:t>
          </a:r>
          <a:r>
            <a:rPr lang="en-US" sz="2000" kern="1200" dirty="0" smtClean="0"/>
            <a:t> yang </a:t>
          </a:r>
          <a:r>
            <a:rPr lang="en-US" sz="2000" kern="1200" dirty="0" err="1" smtClean="0"/>
            <a:t>dipersyaratkan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naskah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perjanjian</a:t>
          </a:r>
          <a:endParaRPr lang="en-US" sz="2000" kern="1200" dirty="0"/>
        </a:p>
      </dsp:txBody>
      <dsp:txXfrm rot="-5400000">
        <a:off x="2962657" y="2934443"/>
        <a:ext cx="5215797" cy="945456"/>
      </dsp:txXfrm>
    </dsp:sp>
    <dsp:sp modelId="{32E51902-A3B1-436C-8E28-B3AEF8E4E773}">
      <dsp:nvSpPr>
        <dsp:cNvPr id="0" name=""/>
        <dsp:cNvSpPr/>
      </dsp:nvSpPr>
      <dsp:spPr>
        <a:xfrm>
          <a:off x="0" y="2752328"/>
          <a:ext cx="2962656" cy="1309687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Piutang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Kemitraan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3934" y="2816262"/>
        <a:ext cx="2834788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FDB8D688-D638-43A1-A6CF-E29A4A6DCD2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739C707C-4FA3-4006-9C69-DD23AED206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487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57164459-3B72-41D9-B760-69B3EF63390C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84" tIns="49492" rIns="98984" bIns="4949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56163"/>
            <a:ext cx="5679440" cy="4600575"/>
          </a:xfrm>
          <a:prstGeom prst="rect">
            <a:avLst/>
          </a:prstGeom>
        </p:spPr>
        <p:txBody>
          <a:bodyPr vert="horz" lIns="98984" tIns="49492" rIns="98984" bIns="494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1819A4A3-0F71-4D3B-9A18-EE2A006888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27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7E9969-1ED4-4FCC-BB54-9DD53999EB98}" type="slidenum">
              <a:rPr lang="en-US"/>
              <a:pPr/>
              <a:t>4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6475" y="773113"/>
            <a:ext cx="5087938" cy="3817937"/>
          </a:xfrm>
          <a:ln w="12700" cap="flat">
            <a:solidFill>
              <a:schemeClr val="tx1"/>
            </a:solidFill>
          </a:ln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56296"/>
            <a:ext cx="5206153" cy="4599952"/>
          </a:xfrm>
          <a:ln/>
        </p:spPr>
        <p:txBody>
          <a:bodyPr lIns="99671" tIns="49836" rIns="99671" bIns="49836"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1231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6F9B8CD-342D-4579-98EC-A8FD6B7370E1}" type="datetimeFigureOut">
              <a:rPr lang="en-US" smtClean="0"/>
              <a:pPr/>
              <a:t>11/18/2015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 l="-2000" t="-46000" r="-2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webmaster@ksap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810000"/>
            <a:ext cx="6858000" cy="9906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id-ID" b="1" dirty="0" smtClean="0">
                <a:solidFill>
                  <a:schemeClr val="bg1"/>
                </a:solidFill>
              </a:rPr>
              <a:t>Akuntansi Piutang </a:t>
            </a:r>
            <a:br>
              <a:rPr lang="id-ID" b="1" dirty="0" smtClean="0">
                <a:solidFill>
                  <a:schemeClr val="bg1"/>
                </a:solidFill>
              </a:rPr>
            </a:br>
            <a:r>
              <a:rPr lang="id-ID" b="1" dirty="0" smtClean="0">
                <a:solidFill>
                  <a:schemeClr val="bg1"/>
                </a:solidFill>
              </a:rPr>
              <a:t>Berbasis Akrual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5334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d-ID" b="1" dirty="0" smtClean="0"/>
              <a:t>Buletin Teknis Nomor 16</a:t>
            </a:r>
            <a:endParaRPr lang="en-US" b="1" dirty="0" smtClean="0"/>
          </a:p>
        </p:txBody>
      </p:sp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1371600" y="297264"/>
            <a:ext cx="6248400" cy="542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9900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KOMITE </a:t>
            </a:r>
            <a:r>
              <a:rPr lang="en-US" sz="19900" kern="10" spc="720" dirty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STANDAR AKUNTANSI PEMERINTAHAN</a:t>
            </a:r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6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sp>
        <p:nvSpPr>
          <p:cNvPr id="11" name="AutoShape 2" descr="http://4.bp.blogspot.com/_xpi8V8qzl4o/Sp9wQPfuiQI/AAAAAAAAAP4/Z82aspl9NoU/s200/logo+sta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71847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691" y="3506335"/>
            <a:ext cx="7173163" cy="430665"/>
          </a:xfrm>
          <a:prstGeom prst="rect">
            <a:avLst/>
          </a:prstGeom>
          <a:solidFill>
            <a:srgbClr val="FFFF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d-ID" dirty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.3. </a:t>
            </a:r>
            <a:r>
              <a:rPr lang="en-US" dirty="0" err="1" smtClean="0">
                <a:solidFill>
                  <a:schemeClr val="tx1"/>
                </a:solidFill>
              </a:rPr>
              <a:t>Pengukuran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Perikatan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Pengakuan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r>
              <a:rPr lang="en-US" dirty="0" smtClean="0"/>
              <a:t> </a:t>
            </a:r>
            <a:r>
              <a:rPr lang="en-US" dirty="0" err="1" smtClean="0"/>
              <a:t>Perikatan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18015602"/>
              </p:ext>
            </p:extLst>
          </p:nvPr>
        </p:nvGraphicFramePr>
        <p:xfrm>
          <a:off x="457200" y="1219200"/>
          <a:ext cx="8229600" cy="3505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7" name="Picture 16" descr="C:\Users\Perben\Desktop\logo7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242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Pengukuran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r>
              <a:rPr lang="en-US" dirty="0" smtClean="0"/>
              <a:t> </a:t>
            </a:r>
            <a:r>
              <a:rPr lang="en-US" dirty="0" err="1" smtClean="0"/>
              <a:t>Perikatan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05909759"/>
              </p:ext>
            </p:extLst>
          </p:nvPr>
        </p:nvGraphicFramePr>
        <p:xfrm>
          <a:off x="457200" y="1397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6" name="Picture 15" descr="C:\Users\Perben\Desktop\logo7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934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129016" y="5734051"/>
            <a:ext cx="609600" cy="52120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193F9E-E2FD-4DF4-BA4E-F9F78C1821F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Piutang</a:t>
            </a:r>
            <a:r>
              <a:rPr lang="en-US" dirty="0" smtClean="0"/>
              <a:t> TGR/TP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7200" y="1295400"/>
            <a:ext cx="8229600" cy="1752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Tuntutan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Ganti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Rugi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it-IT" dirty="0" smtClean="0">
                <a:solidFill>
                  <a:schemeClr val="tx1"/>
                </a:solidFill>
              </a:rPr>
              <a:t>Tagihan </a:t>
            </a:r>
            <a:r>
              <a:rPr lang="it-IT" dirty="0">
                <a:solidFill>
                  <a:schemeClr val="tx1"/>
                </a:solidFill>
              </a:rPr>
              <a:t>Ganti Rugi merupakan piutang yang timbul karena pengenaan ganti kerugian negara/daerah kepada pegawai negeri bukan bendahara, sebagai akibat langsung ataupun tidak lagsung dari suatu perbuatan melanggar hukum yang dilakukan oleh pegawai tersebut atau kelalaian dalam pelaksanaan tugas yang menjadi kewajibannya. 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57200" y="3505200"/>
            <a:ext cx="8229600" cy="1752600"/>
          </a:xfrm>
          <a:prstGeom prst="roundRect">
            <a:avLst/>
          </a:prstGeom>
          <a:solidFill>
            <a:srgbClr val="99FFC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Tuntutan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Perbendaharaan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err="1">
                <a:solidFill>
                  <a:schemeClr val="tx1"/>
                </a:solidFill>
              </a:rPr>
              <a:t>Tuntutan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Perbendaharaan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dikenakan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kepada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bendahara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karena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lalai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perbuatan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melawan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hukum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mengakibatkan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kerugian</a:t>
            </a:r>
            <a:r>
              <a:rPr lang="en-US" dirty="0">
                <a:solidFill>
                  <a:schemeClr val="tx1"/>
                </a:solidFill>
              </a:rPr>
              <a:t> Negara/</a:t>
            </a:r>
            <a:r>
              <a:rPr lang="en-US" dirty="0" err="1">
                <a:solidFill>
                  <a:schemeClr val="tx1"/>
                </a:solidFill>
              </a:rPr>
              <a:t>daerah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Tuntutan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Perbendaharaan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dikenakan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oleh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Pemeriksa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Keuangan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sesuai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ketentuan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peraturan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perundang-undangan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4" name="Picture 13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55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129016" y="5734051"/>
            <a:ext cx="609600" cy="52120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193F9E-E2FD-4DF4-BA4E-F9F78C1821F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Pengakuan</a:t>
            </a:r>
            <a:r>
              <a:rPr lang="en-US" dirty="0"/>
              <a:t> </a:t>
            </a:r>
            <a:r>
              <a:rPr lang="en-US" dirty="0" smtClean="0"/>
              <a:t>&amp;</a:t>
            </a:r>
            <a:r>
              <a:rPr lang="en-US" dirty="0" err="1" smtClean="0"/>
              <a:t>Pengukuran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r>
              <a:rPr lang="en-US" dirty="0" smtClean="0"/>
              <a:t> TGR/TP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1752600" y="2209800"/>
            <a:ext cx="5638800" cy="1295400"/>
          </a:xfrm>
          <a:prstGeom prst="roundRect">
            <a:avLst/>
          </a:prstGeom>
          <a:solidFill>
            <a:srgbClr val="00CC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</a:rPr>
              <a:t>Didukung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Surat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Keterangan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Tanggung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Jawab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Mutlak</a:t>
            </a:r>
            <a:r>
              <a:rPr lang="en-US" sz="2000" dirty="0" smtClean="0">
                <a:solidFill>
                  <a:schemeClr val="tx1"/>
                </a:solidFill>
              </a:rPr>
              <a:t> (SKTM)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4191000" y="1143000"/>
            <a:ext cx="762000" cy="990600"/>
          </a:xfrm>
          <a:prstGeom prst="downArrow">
            <a:avLst/>
          </a:prstGeom>
          <a:solidFill>
            <a:srgbClr val="00CC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990600" y="4114800"/>
            <a:ext cx="3429000" cy="1295400"/>
          </a:xfrm>
          <a:prstGeom prst="roundRect">
            <a:avLst/>
          </a:prstGeom>
          <a:solidFill>
            <a:srgbClr val="CCFFC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Disajikan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sebagai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Aset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Lancar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sebesar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nilai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akan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jatuh</a:t>
            </a:r>
            <a:r>
              <a:rPr lang="en-US" dirty="0" smtClean="0">
                <a:solidFill>
                  <a:schemeClr val="tx1"/>
                </a:solidFill>
              </a:rPr>
              <a:t> tempo </a:t>
            </a:r>
            <a:r>
              <a:rPr lang="en-US" dirty="0" err="1" smtClean="0">
                <a:solidFill>
                  <a:schemeClr val="tx1"/>
                </a:solidFill>
              </a:rPr>
              <a:t>dalam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tahun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berjalan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800600" y="4114800"/>
            <a:ext cx="3429000" cy="1295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Disajikan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sebagai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Aset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Lainnya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terhadap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nilai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akan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dilunasi</a:t>
            </a:r>
            <a:r>
              <a:rPr lang="en-US" dirty="0" smtClean="0">
                <a:solidFill>
                  <a:schemeClr val="tx1"/>
                </a:solidFill>
              </a:rPr>
              <a:t> di </a:t>
            </a:r>
            <a:r>
              <a:rPr lang="en-US" dirty="0" err="1" smtClean="0">
                <a:solidFill>
                  <a:schemeClr val="tx1"/>
                </a:solidFill>
              </a:rPr>
              <a:t>atas</a:t>
            </a:r>
            <a:r>
              <a:rPr lang="en-US" dirty="0" smtClean="0">
                <a:solidFill>
                  <a:schemeClr val="tx1"/>
                </a:solidFill>
              </a:rPr>
              <a:t> 12 </a:t>
            </a:r>
            <a:r>
              <a:rPr lang="en-US" dirty="0" err="1" smtClean="0">
                <a:solidFill>
                  <a:schemeClr val="tx1"/>
                </a:solidFill>
              </a:rPr>
              <a:t>bulan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berikutnya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2590800" y="3581400"/>
            <a:ext cx="381000" cy="45720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324600" y="3581400"/>
            <a:ext cx="381000" cy="45720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23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25" name="Picture 24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579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Penghentian</a:t>
            </a:r>
            <a:r>
              <a:rPr lang="en-US" dirty="0" smtClean="0"/>
              <a:t> </a:t>
            </a:r>
            <a:r>
              <a:rPr lang="en-US" dirty="0" err="1" smtClean="0"/>
              <a:t>Pengakuan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7200" y="1158240"/>
            <a:ext cx="8229600" cy="43281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l"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Dilakukan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membayar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tunai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pelunasan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melaksanakan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sesuatu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hingga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tagihan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tersebut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selesai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lunas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 algn="l"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Penghapusan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dilakukan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2 </a:t>
            </a:r>
            <a:r>
              <a:rPr lang="en-US" dirty="0" err="1" smtClean="0">
                <a:solidFill>
                  <a:schemeClr val="tx1"/>
                </a:solidFill>
              </a:rPr>
              <a:t>cara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yaitu</a:t>
            </a:r>
            <a:r>
              <a:rPr lang="en-US" dirty="0" smtClean="0">
                <a:solidFill>
                  <a:schemeClr val="tx1"/>
                </a:solidFill>
              </a:rPr>
              <a:t> :</a:t>
            </a:r>
          </a:p>
          <a:p>
            <a:pPr marL="911225" indent="-285750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Penghapusan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bersyarat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menghapuskan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Negara/Daerah </a:t>
            </a:r>
            <a:r>
              <a:rPr lang="en-US" dirty="0" err="1" smtClean="0">
                <a:solidFill>
                  <a:schemeClr val="tx1"/>
                </a:solidFill>
              </a:rPr>
              <a:t>tanpa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menghapuskan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Tagih</a:t>
            </a:r>
            <a:endParaRPr lang="en-US" dirty="0" smtClean="0">
              <a:solidFill>
                <a:schemeClr val="tx1"/>
              </a:solidFill>
            </a:endParaRPr>
          </a:p>
          <a:p>
            <a:pPr marL="911225" indent="-285750" algn="l">
              <a:buFont typeface="Wingdings" pitchFamily="2" charset="2"/>
              <a:buChar char="Ø"/>
            </a:pPr>
            <a:r>
              <a:rPr lang="en-US" dirty="0" err="1" smtClean="0">
                <a:solidFill>
                  <a:schemeClr val="tx1"/>
                </a:solidFill>
              </a:rPr>
              <a:t>Penghapusan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Mutlak</a:t>
            </a:r>
            <a:r>
              <a:rPr lang="en-US" dirty="0" smtClean="0">
                <a:solidFill>
                  <a:schemeClr val="tx1"/>
                </a:solidFill>
              </a:rPr>
              <a:t>,  </a:t>
            </a:r>
            <a:r>
              <a:rPr lang="en-US" dirty="0" err="1" smtClean="0">
                <a:solidFill>
                  <a:schemeClr val="tx1"/>
                </a:solidFill>
              </a:rPr>
              <a:t>menghapuskan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Negara/Daerah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menghapuskan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Tagih</a:t>
            </a:r>
            <a:r>
              <a:rPr lang="en-US" dirty="0" smtClean="0">
                <a:solidFill>
                  <a:schemeClr val="tx1"/>
                </a:solidFill>
              </a:rPr>
              <a:t> Negara/Daerah</a:t>
            </a:r>
          </a:p>
          <a:p>
            <a:pPr marL="854075" indent="-228600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9250" indent="-349250" algn="l">
              <a:buAutoNum type="arabicPeriod" startAt="3"/>
              <a:tabLst>
                <a:tab pos="349250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Penghapusbukuan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adalah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kebijakan</a:t>
            </a:r>
            <a:r>
              <a:rPr lang="en-US" dirty="0" smtClean="0">
                <a:solidFill>
                  <a:schemeClr val="tx1"/>
                </a:solidFill>
              </a:rPr>
              <a:t> intern </a:t>
            </a:r>
            <a:r>
              <a:rPr lang="en-US" dirty="0" err="1" smtClean="0">
                <a:solidFill>
                  <a:schemeClr val="tx1"/>
                </a:solidFill>
              </a:rPr>
              <a:t>manajemen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merupakan</a:t>
            </a:r>
            <a:r>
              <a:rPr lang="en-US" dirty="0" smtClean="0">
                <a:solidFill>
                  <a:schemeClr val="tx1"/>
                </a:solidFill>
              </a:rPr>
              <a:t> proses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keputusan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akuntansi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berlaku</a:t>
            </a:r>
            <a:r>
              <a:rPr lang="en-US" dirty="0" smtClean="0">
                <a:solidFill>
                  <a:schemeClr val="tx1"/>
                </a:solidFill>
              </a:rPr>
              <a:t> agar </a:t>
            </a:r>
            <a:r>
              <a:rPr lang="en-US" dirty="0" err="1" smtClean="0">
                <a:solidFill>
                  <a:schemeClr val="tx1"/>
                </a:solidFill>
              </a:rPr>
              <a:t>nilai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piutang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dapat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dipertahankan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sesuai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dengan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net realizable value-</a:t>
            </a:r>
            <a:r>
              <a:rPr lang="en-US" dirty="0" err="1" smtClean="0">
                <a:solidFill>
                  <a:schemeClr val="tx1"/>
                </a:solidFill>
              </a:rPr>
              <a:t>nya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349250" indent="-349250" algn="l">
              <a:buAutoNum type="arabicPeriod" startAt="3"/>
              <a:tabLst>
                <a:tab pos="349250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349250" indent="-349250" algn="l">
              <a:buAutoNum type="arabicPeriod" startAt="3"/>
              <a:tabLst>
                <a:tab pos="349250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Tujuan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hapus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buku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adalah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menampilkan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aset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lebih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realistis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ekuitas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lebih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tepat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kemungkinan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berdampak</a:t>
            </a:r>
            <a:r>
              <a:rPr lang="en-US" dirty="0" smtClean="0">
                <a:solidFill>
                  <a:schemeClr val="tx1"/>
                </a:solidFill>
              </a:rPr>
              <a:t> pula </a:t>
            </a:r>
            <a:r>
              <a:rPr lang="en-US" dirty="0" err="1" smtClean="0">
                <a:solidFill>
                  <a:schemeClr val="tx1"/>
                </a:solidFill>
              </a:rPr>
              <a:t>pada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besaran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pendapatan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i="1" dirty="0" smtClean="0">
                <a:solidFill>
                  <a:schemeClr val="tx1"/>
                </a:solidFill>
              </a:rPr>
              <a:t>revenue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</p:txBody>
      </p: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6" name="Picture 15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833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Pengungkapan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57200" y="1349338"/>
            <a:ext cx="8229599" cy="41287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mengenai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akun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piutang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diungkapkan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secara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cukup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Catatan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Laporan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Keuangan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dimaksud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berupa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lvl="1" indent="-33655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/>
                </a:solidFill>
              </a:rPr>
              <a:t>Kebijakan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akuntansi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digunakan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pengakuan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penilaian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pengukuran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piutang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lvl="1" indent="-33655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/>
                </a:solidFill>
              </a:rPr>
              <a:t>Rincian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jenis-jenis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saldo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menurut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umur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mengetahui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tingkat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kolektibilitasnya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lvl="1" indent="-33655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/>
                </a:solidFill>
              </a:rPr>
              <a:t>Penjelasan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penyelesaian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piutang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masih</a:t>
            </a:r>
            <a:r>
              <a:rPr lang="en-US" sz="2000" dirty="0">
                <a:solidFill>
                  <a:schemeClr val="tx1"/>
                </a:solidFill>
              </a:rPr>
              <a:t> di </a:t>
            </a:r>
            <a:r>
              <a:rPr lang="en-US" sz="2000" dirty="0" err="1">
                <a:solidFill>
                  <a:schemeClr val="tx1"/>
                </a:solidFill>
              </a:rPr>
              <a:t>Kementerian</a:t>
            </a:r>
            <a:r>
              <a:rPr lang="en-US" sz="2000" dirty="0">
                <a:solidFill>
                  <a:schemeClr val="tx1"/>
                </a:solidFill>
              </a:rPr>
              <a:t> Negara/</a:t>
            </a:r>
            <a:r>
              <a:rPr lang="en-US" sz="2000" dirty="0" err="1">
                <a:solidFill>
                  <a:schemeClr val="tx1"/>
                </a:solidFill>
              </a:rPr>
              <a:t>Lembaga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Pemda</a:t>
            </a:r>
            <a:r>
              <a:rPr lang="en-US" sz="2000" dirty="0">
                <a:solidFill>
                  <a:schemeClr val="tx1"/>
                </a:solidFill>
              </a:rPr>
              <a:t>  </a:t>
            </a:r>
            <a:r>
              <a:rPr lang="en-US" sz="2000" dirty="0" err="1">
                <a:solidFill>
                  <a:schemeClr val="tx1"/>
                </a:solidFill>
              </a:rPr>
              <a:t>atau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sudah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diserahkan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penagihannya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kepada</a:t>
            </a:r>
            <a:r>
              <a:rPr lang="en-US" sz="2000" dirty="0">
                <a:solidFill>
                  <a:schemeClr val="tx1"/>
                </a:solidFill>
              </a:rPr>
              <a:t> PUPN;</a:t>
            </a:r>
          </a:p>
          <a:p>
            <a:pPr lvl="1" indent="-33655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/>
                </a:solidFill>
              </a:rPr>
              <a:t>Jaminan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jaminan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jika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ada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6" name="Picture 15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921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8CC7-367F-4A6E-93C9-EB9F20D9B80D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830205"/>
              </p:ext>
            </p:extLst>
          </p:nvPr>
        </p:nvGraphicFramePr>
        <p:xfrm>
          <a:off x="558267" y="1676400"/>
          <a:ext cx="7902055" cy="45830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620265"/>
                <a:gridCol w="3066802"/>
                <a:gridCol w="783866"/>
                <a:gridCol w="141398"/>
                <a:gridCol w="2644278"/>
                <a:gridCol w="645446"/>
              </a:tblGrid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KEWAJIBAN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 LANCAR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Kewajiban Jangka Pendek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.........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Kewajiban Jangka Panjang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Piutang Pajak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Piutang PNBP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Bagian Lancar Tagihan ..........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EKUITAS DANA 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en-US" sz="1400" dirty="0" err="1">
                          <a:effectLst/>
                          <a:latin typeface="+mn-lt"/>
                        </a:rPr>
                        <a:t>Penyisihan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Piutang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Tidak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Tertagih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(</a:t>
                      </a: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)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Ekuitas 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 TETAP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...........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 LAINNYA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15636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TGR/TP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45992" y="914400"/>
            <a:ext cx="778239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id-ID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PEMERINTAH PUSAT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NERACA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31 DESEMBER 20XX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Penyajian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/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7" name="Picture 16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500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8CC7-367F-4A6E-93C9-EB9F20D9B80D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989378"/>
              </p:ext>
            </p:extLst>
          </p:nvPr>
        </p:nvGraphicFramePr>
        <p:xfrm>
          <a:off x="457202" y="1722120"/>
          <a:ext cx="8229598" cy="452628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645975"/>
                <a:gridCol w="3193922"/>
                <a:gridCol w="816358"/>
                <a:gridCol w="147259"/>
                <a:gridCol w="2753884"/>
                <a:gridCol w="672200"/>
              </a:tblGrid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KEWAJIBAN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 LANCAR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Kewajiban Jangka Pendek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.........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Kewajiban Jangka Panjang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 rtl="0" eaLnBrk="1" latinLnBrk="0" hangingPunct="1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kumimoji="0" lang="id-ID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Piutang Pajak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 rtl="0" eaLnBrk="1" latinLnBrk="0" hangingPunct="1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kumimoji="0" lang="id-ID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Piutang Retribusi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 rtl="0" eaLnBrk="1" latinLnBrk="0" hangingPunct="1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kumimoji="0" lang="id-ID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Piutang Lain-lain PAD yang sah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EKUITAS DANA 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 rtl="0" eaLnBrk="1" latinLnBrk="0" hangingPunct="1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kumimoji="0" lang="id-ID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Bagian Lancar Tagihan ..........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(</a:t>
                      </a: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)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Ekuitas 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 err="1">
                          <a:effectLst/>
                          <a:latin typeface="+mn-lt"/>
                        </a:rPr>
                        <a:t>xxx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 TETAP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...........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05379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ASET LAINNYA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>
                          <a:effectLst/>
                          <a:latin typeface="+mn-lt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id-ID" sz="1400" dirty="0">
                          <a:effectLst/>
                          <a:latin typeface="+mn-lt"/>
                        </a:rPr>
                        <a:t> 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  <a:tr h="472495"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TGR/TP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685800" algn="l"/>
                        </a:tabLst>
                      </a:pP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714" marR="57714" marT="0" marB="0"/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45992" y="990600"/>
            <a:ext cx="778239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it-IT" altLang="en-US" sz="1400" dirty="0">
                <a:ea typeface="Times New Roman" panose="02020603050405020304" pitchFamily="18" charset="0"/>
                <a:cs typeface="Arial" panose="020B0604020202020204" pitchFamily="34" charset="0"/>
              </a:rPr>
              <a:t>PEMERINTAH DAERAH</a:t>
            </a:r>
          </a:p>
          <a:p>
            <a:pPr lvl="0" algn="ctr"/>
            <a:r>
              <a:rPr lang="it-IT" altLang="en-US" sz="1400" dirty="0">
                <a:ea typeface="Times New Roman" panose="02020603050405020304" pitchFamily="18" charset="0"/>
                <a:cs typeface="Arial" panose="020B0604020202020204" pitchFamily="34" charset="0"/>
              </a:rPr>
              <a:t>NERACA</a:t>
            </a:r>
          </a:p>
          <a:p>
            <a:pPr lvl="0" algn="ctr"/>
            <a:r>
              <a:rPr lang="it-IT" altLang="en-US" sz="1400" dirty="0">
                <a:ea typeface="Times New Roman" panose="02020603050405020304" pitchFamily="18" charset="0"/>
                <a:cs typeface="Arial" panose="020B0604020202020204" pitchFamily="34" charset="0"/>
              </a:rPr>
              <a:t>PER 31 DESEMBER 20XX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Penyajian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/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7" name="Picture 16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5527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FD037-3012-4AE8-A0CD-90F93CF80D3D}" type="slidenum">
              <a:rPr lang="en-GB" altLang="en-US" smtClean="0">
                <a:latin typeface="Cambria" pitchFamily="18" charset="0"/>
              </a:rPr>
              <a:pPr>
                <a:defRPr/>
              </a:pPr>
              <a:t>18</a:t>
            </a:fld>
            <a:endParaRPr lang="en-GB" altLang="en-US">
              <a:latin typeface="Cambria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77611" y="1371600"/>
            <a:ext cx="549958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sz="2400" b="1" dirty="0" smtClean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ambria" pitchFamily="18" charset="0"/>
              </a:rPr>
              <a:t>TERIMA KASIH</a:t>
            </a:r>
            <a:r>
              <a:rPr lang="id-ID" sz="2400" b="1" dirty="0" smtClean="0">
                <a:latin typeface="Cambria" pitchFamily="18" charset="0"/>
              </a:rPr>
              <a:t/>
            </a:r>
            <a:br>
              <a:rPr lang="id-ID" sz="2400" b="1" dirty="0" smtClean="0">
                <a:latin typeface="Cambria" pitchFamily="18" charset="0"/>
              </a:rPr>
            </a:br>
            <a:r>
              <a:rPr lang="id-ID" sz="2400" b="1" dirty="0" smtClean="0">
                <a:latin typeface="Cambria" pitchFamily="18" charset="0"/>
              </a:rPr>
              <a:t>ATAS PERHATIAN BAPAK IBU SEKALIAN</a:t>
            </a:r>
            <a:endParaRPr lang="en-US" sz="2400" b="1" dirty="0" smtClean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20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sz="1400" b="1" dirty="0" err="1" smtClean="0">
                <a:latin typeface="Cambria" pitchFamily="18" charset="0"/>
              </a:rPr>
              <a:t>Komite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Standar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Akuntansi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Pemerintahan</a:t>
            </a:r>
            <a:r>
              <a:rPr lang="en-US" altLang="en-US" sz="1400" b="1" dirty="0" smtClean="0">
                <a:latin typeface="Cambria" pitchFamily="18" charset="0"/>
              </a:rPr>
              <a:t> (KSAP)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err="1" smtClean="0">
                <a:latin typeface="Cambria" pitchFamily="18" charset="0"/>
              </a:rPr>
              <a:t>Gedung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Prijadi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Praptosuhardjo</a:t>
            </a:r>
            <a:r>
              <a:rPr lang="en-US" altLang="en-US" sz="1400" b="1" dirty="0" smtClean="0">
                <a:latin typeface="Cambria" pitchFamily="18" charset="0"/>
              </a:rPr>
              <a:t> III, Lt. 2, </a:t>
            </a:r>
            <a:r>
              <a:rPr lang="en-US" altLang="en-US" sz="1400" b="1" dirty="0" err="1" smtClean="0">
                <a:latin typeface="Cambria" pitchFamily="18" charset="0"/>
              </a:rPr>
              <a:t>Kementerian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Keuangan</a:t>
            </a:r>
            <a:r>
              <a:rPr lang="en-US" altLang="en-US" sz="1400" b="1" dirty="0" smtClean="0">
                <a:latin typeface="Cambria" pitchFamily="18" charset="0"/>
              </a:rPr>
              <a:t/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Jl. Budi </a:t>
            </a:r>
            <a:r>
              <a:rPr lang="en-US" altLang="en-US" sz="1400" b="1" dirty="0" err="1" smtClean="0">
                <a:latin typeface="Cambria" pitchFamily="18" charset="0"/>
              </a:rPr>
              <a:t>Utomo</a:t>
            </a:r>
            <a:r>
              <a:rPr lang="en-US" altLang="en-US" sz="1400" b="1" dirty="0" smtClean="0">
                <a:latin typeface="Cambria" pitchFamily="18" charset="0"/>
              </a:rPr>
              <a:t> No. 6, Jakarta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err="1" smtClean="0">
                <a:latin typeface="Cambria" pitchFamily="18" charset="0"/>
              </a:rPr>
              <a:t>Telepon</a:t>
            </a:r>
            <a:r>
              <a:rPr lang="en-US" altLang="en-US" sz="1400" b="1" dirty="0" smtClean="0">
                <a:latin typeface="Cambria" pitchFamily="18" charset="0"/>
              </a:rPr>
              <a:t>/Fax (021) 352 4551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website : www.ksap.org 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Email: </a:t>
            </a:r>
            <a:r>
              <a:rPr lang="en-US" altLang="en-US" sz="1400" dirty="0" smtClean="0">
                <a:solidFill>
                  <a:srgbClr val="0000FF"/>
                </a:solidFill>
                <a:latin typeface="Cambria" pitchFamily="18" charset="0"/>
                <a:hlinkClick r:id="rId2"/>
              </a:rPr>
              <a:t>webmaster@ksap.org</a:t>
            </a:r>
            <a:endParaRPr lang="en-US" altLang="en-US" sz="1400" dirty="0" smtClean="0">
              <a:solidFill>
                <a:srgbClr val="0000FF"/>
              </a:solidFill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5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668017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2800" dirty="0" err="1" smtClean="0"/>
              <a:t>Materi</a:t>
            </a:r>
            <a:r>
              <a:rPr lang="en-US" sz="2800" dirty="0" smtClean="0"/>
              <a:t> </a:t>
            </a:r>
            <a:r>
              <a:rPr lang="en-US" sz="2800" dirty="0" err="1" smtClean="0"/>
              <a:t>Bahasan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39471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Pendahuluan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Peristiwa</a:t>
            </a:r>
            <a:r>
              <a:rPr lang="en-US" sz="2400" dirty="0"/>
              <a:t> yang </a:t>
            </a:r>
            <a:r>
              <a:rPr lang="en-US" sz="2400" dirty="0" err="1"/>
              <a:t>Menimbulkan</a:t>
            </a:r>
            <a:r>
              <a:rPr lang="en-US" sz="2400" dirty="0"/>
              <a:t> </a:t>
            </a:r>
            <a:r>
              <a:rPr lang="en-US" sz="2400" dirty="0" err="1"/>
              <a:t>Piutang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Piutang</a:t>
            </a:r>
            <a:r>
              <a:rPr lang="en-US" sz="2400" dirty="0"/>
              <a:t> </a:t>
            </a:r>
            <a:r>
              <a:rPr lang="en-US" sz="2400" dirty="0" err="1"/>
              <a:t>Berdasarkan</a:t>
            </a:r>
            <a:r>
              <a:rPr lang="en-US" sz="2400" dirty="0"/>
              <a:t> </a:t>
            </a:r>
            <a:r>
              <a:rPr lang="en-US" sz="2400" dirty="0" err="1"/>
              <a:t>Pungutan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Piutang</a:t>
            </a:r>
            <a:r>
              <a:rPr lang="en-US" sz="2400" dirty="0"/>
              <a:t> </a:t>
            </a:r>
            <a:r>
              <a:rPr lang="en-US" sz="2400" dirty="0" err="1"/>
              <a:t>Berdasarkan</a:t>
            </a:r>
            <a:r>
              <a:rPr lang="en-US" sz="2400" dirty="0"/>
              <a:t> </a:t>
            </a:r>
            <a:r>
              <a:rPr lang="en-US" sz="2400" dirty="0" err="1"/>
              <a:t>Perikatan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Piutang</a:t>
            </a:r>
            <a:r>
              <a:rPr lang="en-US" sz="2400" dirty="0"/>
              <a:t> </a:t>
            </a:r>
            <a:r>
              <a:rPr lang="en-US" sz="2400" dirty="0" err="1"/>
              <a:t>Karena</a:t>
            </a:r>
            <a:r>
              <a:rPr lang="en-US" sz="2400" dirty="0"/>
              <a:t> TGR/TP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Penghentian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Pengungkapan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6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9" name="Picture 8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918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668017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2800" dirty="0" err="1" smtClean="0"/>
              <a:t>Pendahuluan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2519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Bultek</a:t>
            </a:r>
            <a:r>
              <a:rPr lang="en-US" sz="2400" dirty="0" smtClean="0"/>
              <a:t> No. 16 </a:t>
            </a:r>
            <a:r>
              <a:rPr lang="en-US" sz="2400" dirty="0" err="1" smtClean="0"/>
              <a:t>tentang</a:t>
            </a:r>
            <a:r>
              <a:rPr lang="en-US" sz="2400" dirty="0" smtClean="0"/>
              <a:t> </a:t>
            </a:r>
            <a:r>
              <a:rPr lang="en-US" sz="2400" dirty="0" err="1" smtClean="0"/>
              <a:t>Akuntansi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(</a:t>
            </a:r>
            <a:r>
              <a:rPr lang="en-US" sz="2400" dirty="0" err="1" smtClean="0"/>
              <a:t>Akrual</a:t>
            </a:r>
            <a:r>
              <a:rPr lang="en-US" sz="2400" dirty="0" smtClean="0"/>
              <a:t>)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revisi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Bultek</a:t>
            </a:r>
            <a:r>
              <a:rPr lang="en-US" sz="2400" dirty="0" smtClean="0"/>
              <a:t> No.06 </a:t>
            </a:r>
            <a:r>
              <a:rPr lang="en-US" sz="2400" dirty="0" err="1" smtClean="0"/>
              <a:t>tentang</a:t>
            </a:r>
            <a:r>
              <a:rPr lang="en-US" sz="2400" dirty="0" smtClean="0"/>
              <a:t> </a:t>
            </a:r>
            <a:r>
              <a:rPr lang="en-US" sz="2400" dirty="0" err="1" smtClean="0"/>
              <a:t>Akuntansi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(CTA);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Bultek</a:t>
            </a:r>
            <a:r>
              <a:rPr lang="en-US" sz="2400" dirty="0" smtClean="0"/>
              <a:t> </a:t>
            </a:r>
            <a:r>
              <a:rPr lang="en-US" sz="2400" dirty="0" err="1" smtClean="0"/>
              <a:t>Akuntansi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(</a:t>
            </a:r>
            <a:r>
              <a:rPr lang="en-US" sz="2400" dirty="0" err="1" smtClean="0"/>
              <a:t>Akrual</a:t>
            </a:r>
            <a:r>
              <a:rPr lang="en-US" sz="2400" dirty="0" smtClean="0"/>
              <a:t>)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memasukkan</a:t>
            </a:r>
            <a:r>
              <a:rPr lang="en-US" sz="2400" dirty="0" smtClean="0"/>
              <a:t> Bab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Transfer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Transfer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dibahas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Bultek</a:t>
            </a:r>
            <a:r>
              <a:rPr lang="en-US" sz="2400" dirty="0" smtClean="0"/>
              <a:t> Transfer yang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i="1" dirty="0" smtClean="0"/>
              <a:t>limited hearing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sekarang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tahap</a:t>
            </a:r>
            <a:r>
              <a:rPr lang="en-US" sz="2400" dirty="0" smtClean="0"/>
              <a:t> </a:t>
            </a:r>
            <a:r>
              <a:rPr lang="en-US" sz="2400" dirty="0" err="1" smtClean="0"/>
              <a:t>finalisasi</a:t>
            </a:r>
            <a:r>
              <a:rPr lang="en-US" sz="2400" dirty="0" smtClean="0"/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Bultek</a:t>
            </a:r>
            <a:r>
              <a:rPr lang="en-US" sz="2400" dirty="0" smtClean="0"/>
              <a:t> </a:t>
            </a:r>
            <a:r>
              <a:rPr lang="en-US" sz="2400" dirty="0" err="1" smtClean="0"/>
              <a:t>Akuntansi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(</a:t>
            </a:r>
            <a:r>
              <a:rPr lang="en-US" sz="2400" dirty="0" err="1" smtClean="0"/>
              <a:t>Akrual</a:t>
            </a:r>
            <a:r>
              <a:rPr lang="en-US" sz="2400" dirty="0" smtClean="0"/>
              <a:t>) </a:t>
            </a:r>
            <a:r>
              <a:rPr lang="en-US" sz="2400" dirty="0" err="1" smtClean="0"/>
              <a:t>membahas</a:t>
            </a:r>
            <a:r>
              <a:rPr lang="en-US" sz="2400" dirty="0" smtClean="0"/>
              <a:t> </a:t>
            </a:r>
            <a:r>
              <a:rPr lang="en-US" sz="2400" dirty="0" err="1" smtClean="0"/>
              <a:t>ilustrasi</a:t>
            </a:r>
            <a:r>
              <a:rPr lang="en-US" sz="2400" dirty="0" smtClean="0"/>
              <a:t> </a:t>
            </a:r>
            <a:r>
              <a:rPr lang="en-US" sz="2400" dirty="0" err="1" smtClean="0"/>
              <a:t>jurnal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, </a:t>
            </a:r>
            <a:r>
              <a:rPr lang="en-US" sz="2400" dirty="0" err="1" smtClean="0"/>
              <a:t>penyisihan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penghentian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mempengaruhi</a:t>
            </a:r>
            <a:r>
              <a:rPr lang="en-US" sz="2400" dirty="0" smtClean="0"/>
              <a:t> LO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2" name="Picture 11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9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57200" y="1828800"/>
            <a:ext cx="8229600" cy="2667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id-ID" sz="2800" dirty="0">
                <a:solidFill>
                  <a:schemeClr val="tx1"/>
                </a:solidFill>
              </a:rPr>
              <a:t>Piutang adalah jumlah uang yang akan diterima oleh </a:t>
            </a:r>
            <a:r>
              <a:rPr lang="id-ID" sz="2800" dirty="0" err="1">
                <a:solidFill>
                  <a:schemeClr val="tx1"/>
                </a:solidFill>
              </a:rPr>
              <a:t>suatu</a:t>
            </a:r>
            <a:r>
              <a:rPr lang="id-ID" sz="2800" dirty="0">
                <a:solidFill>
                  <a:schemeClr val="tx1"/>
                </a:solidFill>
              </a:rPr>
              <a:t> entitas, yang dapat dinilai dengan uang sebagai akibat perjanjian atau akibat lainnya berdasarkan peraturan </a:t>
            </a:r>
            <a:r>
              <a:rPr lang="id-ID" sz="2800" dirty="0" err="1">
                <a:solidFill>
                  <a:schemeClr val="tx1"/>
                </a:solidFill>
              </a:rPr>
              <a:t>perundang-undangan</a:t>
            </a:r>
            <a:r>
              <a:rPr lang="id-ID" sz="2800" dirty="0">
                <a:solidFill>
                  <a:schemeClr val="tx1"/>
                </a:solidFill>
              </a:rPr>
              <a:t> yang berlaku atau akibat lainnya yang sah</a:t>
            </a:r>
            <a:r>
              <a:rPr lang="id-ID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/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5" name="Picture 14" descr="C:\Users\Perben\Desktop\logo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146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Peristiwa</a:t>
            </a:r>
            <a:r>
              <a:rPr lang="en-US" dirty="0" smtClean="0"/>
              <a:t> yang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05528799"/>
              </p:ext>
            </p:extLst>
          </p:nvPr>
        </p:nvGraphicFramePr>
        <p:xfrm>
          <a:off x="457200" y="1447800"/>
          <a:ext cx="82296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5" name="Picture 14" descr="C:\Users\Perben\Desktop\logo7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292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ffectLst>
            <a:innerShdw blurRad="114300">
              <a:prstClr val="black"/>
            </a:innerShdw>
          </a:effectLst>
        </p:spPr>
        <p:txBody>
          <a:bodyPr/>
          <a:lstStyle/>
          <a:p>
            <a:fld id="{920F8CC7-367F-4A6E-93C9-EB9F20D9B80D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8353977"/>
              </p:ext>
            </p:extLst>
          </p:nvPr>
        </p:nvGraphicFramePr>
        <p:xfrm>
          <a:off x="568655" y="1295401"/>
          <a:ext cx="8194345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10"/>
          <p:cNvGrpSpPr/>
          <p:nvPr/>
        </p:nvGrpSpPr>
        <p:grpSpPr>
          <a:xfrm>
            <a:off x="3581400" y="5029201"/>
            <a:ext cx="5105400" cy="1239836"/>
            <a:chOff x="2728460" y="2154287"/>
            <a:chExt cx="4850597" cy="782637"/>
          </a:xfrm>
          <a:effectLst>
            <a:innerShdw blurRad="114300">
              <a:prstClr val="black"/>
            </a:innerShdw>
          </a:effectLst>
        </p:grpSpPr>
        <p:sp>
          <p:nvSpPr>
            <p:cNvPr id="12" name="Round Same Side Corner Rectangle 11"/>
            <p:cNvSpPr/>
            <p:nvPr/>
          </p:nvSpPr>
          <p:spPr>
            <a:xfrm rot="5400000">
              <a:off x="4762440" y="120307"/>
              <a:ext cx="782637" cy="4850597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 Same Side Corner Rectangle 4"/>
            <p:cNvSpPr/>
            <p:nvPr/>
          </p:nvSpPr>
          <p:spPr>
            <a:xfrm>
              <a:off x="2728461" y="2192492"/>
              <a:ext cx="4812392" cy="7062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15240" rIns="30480" bIns="15240" numCol="1" spcCol="1270" anchor="ctr" anchorCtr="0">
              <a:noAutofit/>
            </a:bodyPr>
            <a:lstStyle/>
            <a:p>
              <a:pPr marL="352425" lvl="1" indent="-57150" algn="l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 err="1" smtClean="0"/>
                <a:t>Piutang</a:t>
              </a:r>
              <a:r>
                <a:rPr lang="en-US" sz="1600" dirty="0" smtClean="0"/>
                <a:t> PAD </a:t>
              </a:r>
              <a:r>
                <a:rPr lang="en-US" sz="1600" dirty="0" err="1" smtClean="0"/>
                <a:t>lainnya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dapat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terdiri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dari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hasil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pengelolaan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kekayaan</a:t>
              </a:r>
              <a:r>
                <a:rPr lang="en-US" sz="1600" dirty="0" smtClean="0"/>
                <a:t> yang </a:t>
              </a:r>
              <a:r>
                <a:rPr lang="en-US" sz="1600" dirty="0" err="1" smtClean="0"/>
                <a:t>dipisahkan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seperti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bagian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laba</a:t>
              </a:r>
              <a:r>
                <a:rPr lang="en-US" sz="1600" dirty="0" smtClean="0"/>
                <a:t> BUMD </a:t>
              </a:r>
              <a:r>
                <a:rPr lang="en-US" sz="1600" dirty="0" err="1" smtClean="0"/>
                <a:t>dan</a:t>
              </a:r>
              <a:r>
                <a:rPr lang="en-US" sz="1600" dirty="0" smtClean="0"/>
                <a:t> lain-lain PAD</a:t>
              </a:r>
              <a:endParaRPr lang="en-US" sz="1600" kern="1200" dirty="0"/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Piutang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Pungutan</a:t>
            </a:r>
            <a:endParaRPr lang="en-US" dirty="0"/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9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22" name="Picture 21" descr="C:\Users\Perben\Desktop\logo7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0686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err="1" smtClean="0"/>
              <a:t>Pengakuan</a:t>
            </a:r>
            <a:r>
              <a:rPr lang="en-US" sz="2800" dirty="0" smtClean="0"/>
              <a:t> </a:t>
            </a:r>
            <a:r>
              <a:rPr lang="en-US" sz="2800" dirty="0" err="1" smtClean="0"/>
              <a:t>Piutang</a:t>
            </a:r>
            <a:r>
              <a:rPr lang="en-US" sz="2800" dirty="0" smtClean="0"/>
              <a:t> </a:t>
            </a:r>
            <a:r>
              <a:rPr lang="en-US" sz="2800" dirty="0" err="1" smtClean="0"/>
              <a:t>Berdasarkan</a:t>
            </a:r>
            <a:r>
              <a:rPr lang="en-US" sz="2800" dirty="0" smtClean="0"/>
              <a:t> </a:t>
            </a:r>
            <a:r>
              <a:rPr lang="en-US" sz="2800" dirty="0" err="1" smtClean="0"/>
              <a:t>Pungutan</a:t>
            </a:r>
            <a:endParaRPr lang="en-US" sz="28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62884323"/>
              </p:ext>
            </p:extLst>
          </p:nvPr>
        </p:nvGraphicFramePr>
        <p:xfrm>
          <a:off x="457200" y="1803400"/>
          <a:ext cx="8229600" cy="345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3" name="Picture 12" descr="C:\Users\Perben\Desktop\logo7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3840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fld id="{920F8CC7-367F-4A6E-93C9-EB9F20D9B80D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err="1" smtClean="0"/>
              <a:t>Pengukuran</a:t>
            </a:r>
            <a:r>
              <a:rPr lang="en-US" sz="2800" dirty="0" smtClean="0"/>
              <a:t> </a:t>
            </a:r>
            <a:r>
              <a:rPr lang="en-US" sz="2800" dirty="0" err="1" smtClean="0"/>
              <a:t>Piutang</a:t>
            </a:r>
            <a:r>
              <a:rPr lang="en-US" sz="2800" dirty="0" smtClean="0"/>
              <a:t> </a:t>
            </a:r>
            <a:r>
              <a:rPr lang="en-US" sz="2800" dirty="0" err="1" smtClean="0"/>
              <a:t>Berdasarkan</a:t>
            </a:r>
            <a:r>
              <a:rPr lang="en-US" sz="2800" dirty="0" smtClean="0"/>
              <a:t> </a:t>
            </a:r>
            <a:r>
              <a:rPr lang="en-US" sz="2800" dirty="0" err="1" smtClean="0"/>
              <a:t>Pungutan</a:t>
            </a:r>
            <a:endParaRPr lang="en-US" sz="28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789615229"/>
              </p:ext>
            </p:extLst>
          </p:nvPr>
        </p:nvGraphicFramePr>
        <p:xfrm>
          <a:off x="457200" y="1397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4" name="Picture 13" descr="C:\Users\Perben\Desktop\logo7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5170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3F9E-E2FD-4DF4-BA4E-F9F78C1821F1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65461251"/>
              </p:ext>
            </p:extLst>
          </p:nvPr>
        </p:nvGraphicFramePr>
        <p:xfrm>
          <a:off x="457200" y="1752600"/>
          <a:ext cx="8229600" cy="42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Piutang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Perikatan</a:t>
            </a:r>
            <a:endParaRPr lang="en-US" dirty="0"/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6" name="Picture 15" descr="C:\Users\Perben\Desktop\logo7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381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1616</TotalTime>
  <Words>869</Words>
  <Application>Microsoft Office PowerPoint</Application>
  <PresentationFormat>On-screen Show (4:3)</PresentationFormat>
  <Paragraphs>263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Origin</vt:lpstr>
      <vt:lpstr>Akuntansi Piutang  Berbasis Akrual</vt:lpstr>
      <vt:lpstr>Materi Bahasan</vt:lpstr>
      <vt:lpstr>Pendahuluan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Akuntansi Aset Tetap Berbasis Akrual</dc:title>
  <dc:creator>Owner</dc:creator>
  <cp:lastModifiedBy>Joni Afandi</cp:lastModifiedBy>
  <cp:revision>65</cp:revision>
  <dcterms:created xsi:type="dcterms:W3CDTF">2015-03-18T00:38:45Z</dcterms:created>
  <dcterms:modified xsi:type="dcterms:W3CDTF">2015-11-18T05:23:53Z</dcterms:modified>
</cp:coreProperties>
</file>